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431" r:id="rId5"/>
    <p:sldMasterId id="2147485515" r:id="rId6"/>
    <p:sldMasterId id="2147485544" r:id="rId7"/>
    <p:sldMasterId id="2147485573" r:id="rId8"/>
  </p:sldMasterIdLst>
  <p:notesMasterIdLst>
    <p:notesMasterId r:id="rId22"/>
  </p:notesMasterIdLst>
  <p:handoutMasterIdLst>
    <p:handoutMasterId r:id="rId23"/>
  </p:handoutMasterIdLst>
  <p:sldIdLst>
    <p:sldId id="527" r:id="rId9"/>
    <p:sldId id="529" r:id="rId10"/>
    <p:sldId id="530" r:id="rId11"/>
    <p:sldId id="550" r:id="rId12"/>
    <p:sldId id="886" r:id="rId13"/>
    <p:sldId id="887" r:id="rId14"/>
    <p:sldId id="363" r:id="rId15"/>
    <p:sldId id="890" r:id="rId16"/>
    <p:sldId id="891" r:id="rId17"/>
    <p:sldId id="892" r:id="rId18"/>
    <p:sldId id="894" r:id="rId19"/>
    <p:sldId id="256" r:id="rId20"/>
    <p:sldId id="264" r:id="rId2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2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5D600"/>
    <a:srgbClr val="00C1DE"/>
    <a:srgbClr val="E5ECEB"/>
    <a:srgbClr val="FF6B00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8" autoAdjust="0"/>
    <p:restoredTop sz="93813"/>
  </p:normalViewPr>
  <p:slideViewPr>
    <p:cSldViewPr snapToGrid="0">
      <p:cViewPr varScale="1">
        <p:scale>
          <a:sx n="119" d="100"/>
          <a:sy n="119" d="100"/>
        </p:scale>
        <p:origin x="756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275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22F921-C957-4FF3-BFBD-587D83301D31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</dgm:pt>
    <dgm:pt modelId="{0E81B851-05B0-44A1-819A-49F9BFB9D193}">
      <dgm:prSet phldrT="[Text]"/>
      <dgm:spPr/>
      <dgm:t>
        <a:bodyPr/>
        <a:lstStyle/>
        <a:p>
          <a:r>
            <a:rPr lang="en-US" dirty="0"/>
            <a:t>Arm University Program</a:t>
          </a:r>
        </a:p>
      </dgm:t>
    </dgm:pt>
    <dgm:pt modelId="{8C2DDED0-3645-4529-B074-C24D0D605154}" type="parTrans" cxnId="{5A741A60-7A8E-482C-8951-CC5F60C55247}">
      <dgm:prSet/>
      <dgm:spPr/>
      <dgm:t>
        <a:bodyPr/>
        <a:lstStyle/>
        <a:p>
          <a:endParaRPr lang="en-US"/>
        </a:p>
      </dgm:t>
    </dgm:pt>
    <dgm:pt modelId="{0D828AFE-D865-4930-A424-CE8A96FBD3FB}" type="sibTrans" cxnId="{5A741A60-7A8E-482C-8951-CC5F60C55247}">
      <dgm:prSet/>
      <dgm:spPr/>
      <dgm:t>
        <a:bodyPr/>
        <a:lstStyle/>
        <a:p>
          <a:endParaRPr lang="en-US"/>
        </a:p>
      </dgm:t>
    </dgm:pt>
    <dgm:pt modelId="{125C9D26-4538-428A-8623-541F3F9764E5}">
      <dgm:prSet phldrT="[Text]"/>
      <dgm:spPr/>
      <dgm:t>
        <a:bodyPr/>
        <a:lstStyle/>
        <a:p>
          <a:r>
            <a:rPr lang="en-US" dirty="0"/>
            <a:t>Arm Education Media</a:t>
          </a:r>
        </a:p>
      </dgm:t>
    </dgm:pt>
    <dgm:pt modelId="{63269717-38A4-49DC-9EFE-E0B4C340E667}" type="parTrans" cxnId="{E387B0FC-A005-48B4-81E9-257362064E7F}">
      <dgm:prSet/>
      <dgm:spPr/>
      <dgm:t>
        <a:bodyPr/>
        <a:lstStyle/>
        <a:p>
          <a:endParaRPr lang="en-US"/>
        </a:p>
      </dgm:t>
    </dgm:pt>
    <dgm:pt modelId="{F6F1B32B-6FD1-49BF-B668-4255C41260ED}" type="sibTrans" cxnId="{E387B0FC-A005-48B4-81E9-257362064E7F}">
      <dgm:prSet/>
      <dgm:spPr/>
      <dgm:t>
        <a:bodyPr/>
        <a:lstStyle/>
        <a:p>
          <a:endParaRPr lang="en-US"/>
        </a:p>
      </dgm:t>
    </dgm:pt>
    <dgm:pt modelId="{F90B8FE6-AAF0-4A77-9EA8-B5AFD663D25F}">
      <dgm:prSet phldrT="[Text]"/>
      <dgm:spPr/>
      <dgm:t>
        <a:bodyPr/>
        <a:lstStyle/>
        <a:p>
          <a:r>
            <a:rPr lang="en-US" dirty="0"/>
            <a:t>Arm School Program</a:t>
          </a:r>
        </a:p>
      </dgm:t>
    </dgm:pt>
    <dgm:pt modelId="{4F98F69B-9A0C-41D8-A7E2-6D239E84CFF9}" type="parTrans" cxnId="{818FF0A5-1CB1-4A70-9A2A-9F85C17227EA}">
      <dgm:prSet/>
      <dgm:spPr/>
      <dgm:t>
        <a:bodyPr/>
        <a:lstStyle/>
        <a:p>
          <a:endParaRPr lang="en-US"/>
        </a:p>
      </dgm:t>
    </dgm:pt>
    <dgm:pt modelId="{3D1057CB-50C1-4902-8EC2-321656D6D437}" type="sibTrans" cxnId="{818FF0A5-1CB1-4A70-9A2A-9F85C17227EA}">
      <dgm:prSet/>
      <dgm:spPr/>
      <dgm:t>
        <a:bodyPr/>
        <a:lstStyle/>
        <a:p>
          <a:endParaRPr lang="en-US"/>
        </a:p>
      </dgm:t>
    </dgm:pt>
    <dgm:pt modelId="{29BA778F-408E-43CC-9259-063385809FD0}">
      <dgm:prSet custT="1"/>
      <dgm:spPr/>
      <dgm:t>
        <a:bodyPr/>
        <a:lstStyle/>
        <a:p>
          <a:r>
            <a:rPr lang="en-US" sz="1400" dirty="0"/>
            <a:t>Support academia and the wider engineering community with premium educational content incl. interactive online courses and text/books</a:t>
          </a:r>
        </a:p>
      </dgm:t>
    </dgm:pt>
    <dgm:pt modelId="{030E899E-809D-4E7D-BD9D-47D604194247}" type="parTrans" cxnId="{DB98DD14-AEEC-4621-8C64-BE3C5A7F7FEB}">
      <dgm:prSet/>
      <dgm:spPr/>
      <dgm:t>
        <a:bodyPr/>
        <a:lstStyle/>
        <a:p>
          <a:endParaRPr lang="en-US"/>
        </a:p>
      </dgm:t>
    </dgm:pt>
    <dgm:pt modelId="{593AE7AD-A0D7-4117-853E-C945CB0D03CC}" type="sibTrans" cxnId="{DB98DD14-AEEC-4621-8C64-BE3C5A7F7FEB}">
      <dgm:prSet/>
      <dgm:spPr/>
      <dgm:t>
        <a:bodyPr/>
        <a:lstStyle/>
        <a:p>
          <a:endParaRPr lang="en-US"/>
        </a:p>
      </dgm:t>
    </dgm:pt>
    <dgm:pt modelId="{74071024-0BB8-4671-AC79-5AAEC0E6AC14}">
      <dgm:prSet custT="1"/>
      <dgm:spPr/>
      <dgm:t>
        <a:bodyPr/>
        <a:lstStyle/>
        <a:p>
          <a:r>
            <a:rPr lang="en-US" sz="1400" dirty="0"/>
            <a:t>Help academics and students access state of the art technologies from the Arm ecosystem to plug the education and </a:t>
          </a:r>
          <a:r>
            <a:rPr lang="en-US" sz="1400"/>
            <a:t>skills gap </a:t>
          </a:r>
          <a:endParaRPr lang="en-US" sz="1400" dirty="0"/>
        </a:p>
      </dgm:t>
    </dgm:pt>
    <dgm:pt modelId="{1392F522-14F3-4442-9376-6481C86C1708}" type="parTrans" cxnId="{37878CFA-BDFB-464B-BBA6-E510975D5D1A}">
      <dgm:prSet/>
      <dgm:spPr/>
      <dgm:t>
        <a:bodyPr/>
        <a:lstStyle/>
        <a:p>
          <a:endParaRPr lang="en-US"/>
        </a:p>
      </dgm:t>
    </dgm:pt>
    <dgm:pt modelId="{C5D052B8-2A5C-4679-9C89-3BEF815CB8F2}" type="sibTrans" cxnId="{37878CFA-BDFB-464B-BBA6-E510975D5D1A}">
      <dgm:prSet/>
      <dgm:spPr/>
      <dgm:t>
        <a:bodyPr/>
        <a:lstStyle/>
        <a:p>
          <a:endParaRPr lang="en-US"/>
        </a:p>
      </dgm:t>
    </dgm:pt>
    <dgm:pt modelId="{6192123E-F222-4CDF-85CC-6CADAFE1DB0C}">
      <dgm:prSet custT="1"/>
      <dgm:spPr/>
      <dgm:t>
        <a:bodyPr/>
        <a:lstStyle/>
        <a:p>
          <a:r>
            <a:rPr lang="en-US" sz="1600" dirty="0"/>
            <a:t>Subsidies the wider education effort </a:t>
          </a:r>
        </a:p>
      </dgm:t>
    </dgm:pt>
    <dgm:pt modelId="{F92B5447-1A97-4628-8F5D-788DF21835A4}" type="parTrans" cxnId="{C6B23E92-A6EC-490E-ACB2-55932FFA78DA}">
      <dgm:prSet/>
      <dgm:spPr/>
      <dgm:t>
        <a:bodyPr/>
        <a:lstStyle/>
        <a:p>
          <a:endParaRPr lang="en-US"/>
        </a:p>
      </dgm:t>
    </dgm:pt>
    <dgm:pt modelId="{5C0C1F09-E150-4527-9A2E-16979CEBB9F3}" type="sibTrans" cxnId="{C6B23E92-A6EC-490E-ACB2-55932FFA78DA}">
      <dgm:prSet/>
      <dgm:spPr/>
      <dgm:t>
        <a:bodyPr/>
        <a:lstStyle/>
        <a:p>
          <a:endParaRPr lang="en-US"/>
        </a:p>
      </dgm:t>
    </dgm:pt>
    <dgm:pt modelId="{B30A5981-109C-4003-BE3C-0F443456975A}">
      <dgm:prSet custT="1"/>
      <dgm:spPr/>
      <dgm:t>
        <a:bodyPr/>
        <a:lstStyle/>
        <a:p>
          <a:r>
            <a:rPr lang="en-US" sz="1600" dirty="0"/>
            <a:t>Free offerings to academia</a:t>
          </a:r>
        </a:p>
      </dgm:t>
    </dgm:pt>
    <dgm:pt modelId="{FE5BCF2F-6E50-4DD8-A3D6-CE965DEE7D0A}" type="parTrans" cxnId="{5F0C3E02-FE51-4662-A90A-8413F1CF3579}">
      <dgm:prSet/>
      <dgm:spPr/>
      <dgm:t>
        <a:bodyPr/>
        <a:lstStyle/>
        <a:p>
          <a:endParaRPr lang="en-US"/>
        </a:p>
      </dgm:t>
    </dgm:pt>
    <dgm:pt modelId="{41BC223D-6BE4-4132-AA43-48FB56A9FCE7}" type="sibTrans" cxnId="{5F0C3E02-FE51-4662-A90A-8413F1CF3579}">
      <dgm:prSet/>
      <dgm:spPr/>
      <dgm:t>
        <a:bodyPr/>
        <a:lstStyle/>
        <a:p>
          <a:endParaRPr lang="en-US"/>
        </a:p>
      </dgm:t>
    </dgm:pt>
    <dgm:pt modelId="{DCD459D7-4CDF-43E1-A613-6E6D8B24EF10}">
      <dgm:prSet/>
      <dgm:spPr/>
      <dgm:t>
        <a:bodyPr/>
        <a:lstStyle/>
        <a:p>
          <a:r>
            <a:rPr lang="en-GB" dirty="0"/>
            <a:t>Help address the growing education/skills gap between the needs of the modern economy/society and school teaching curricula</a:t>
          </a:r>
        </a:p>
      </dgm:t>
    </dgm:pt>
    <dgm:pt modelId="{EBA540B7-5FEC-4C43-83DB-F388BCDDE5FB}" type="parTrans" cxnId="{C4DEC0CD-E262-4AAC-AECF-E1700F79AEAA}">
      <dgm:prSet/>
      <dgm:spPr/>
      <dgm:t>
        <a:bodyPr/>
        <a:lstStyle/>
        <a:p>
          <a:endParaRPr lang="en-US"/>
        </a:p>
      </dgm:t>
    </dgm:pt>
    <dgm:pt modelId="{307EC1AB-90C6-4082-AC45-A2CB666BA73F}" type="sibTrans" cxnId="{C4DEC0CD-E262-4AAC-AECF-E1700F79AEAA}">
      <dgm:prSet/>
      <dgm:spPr/>
      <dgm:t>
        <a:bodyPr/>
        <a:lstStyle/>
        <a:p>
          <a:endParaRPr lang="en-US"/>
        </a:p>
      </dgm:t>
    </dgm:pt>
    <dgm:pt modelId="{FD59FA2C-48CB-4FAB-8A50-8617ACD17ACF}">
      <dgm:prSet/>
      <dgm:spPr/>
      <dgm:t>
        <a:bodyPr/>
        <a:lstStyle/>
        <a:p>
          <a:r>
            <a:rPr lang="en-GB" dirty="0"/>
            <a:t>Encourage school students to appreciate, consider and/or pursue successful STEM careers</a:t>
          </a:r>
        </a:p>
      </dgm:t>
    </dgm:pt>
    <dgm:pt modelId="{EC9F0205-5870-4F74-8E1B-0D5A4901425D}" type="parTrans" cxnId="{07B72099-7DF4-492F-AAD0-0E1FB639BFD1}">
      <dgm:prSet/>
      <dgm:spPr/>
      <dgm:t>
        <a:bodyPr/>
        <a:lstStyle/>
        <a:p>
          <a:endParaRPr lang="en-US"/>
        </a:p>
      </dgm:t>
    </dgm:pt>
    <dgm:pt modelId="{1358B9B9-2980-4E88-8E5E-6E8F95A7486F}" type="sibTrans" cxnId="{07B72099-7DF4-492F-AAD0-0E1FB639BFD1}">
      <dgm:prSet/>
      <dgm:spPr/>
      <dgm:t>
        <a:bodyPr/>
        <a:lstStyle/>
        <a:p>
          <a:endParaRPr lang="en-US"/>
        </a:p>
      </dgm:t>
    </dgm:pt>
    <dgm:pt modelId="{1A76A24F-7C76-4A2C-862B-513F849F867F}" type="pres">
      <dgm:prSet presAssocID="{EA22F921-C957-4FF3-BFBD-587D83301D31}" presName="list" presStyleCnt="0">
        <dgm:presLayoutVars>
          <dgm:dir/>
          <dgm:animLvl val="lvl"/>
        </dgm:presLayoutVars>
      </dgm:prSet>
      <dgm:spPr/>
    </dgm:pt>
    <dgm:pt modelId="{9A14EECB-E0CA-446A-ADCE-7292BDD76F89}" type="pres">
      <dgm:prSet presAssocID="{0E81B851-05B0-44A1-819A-49F9BFB9D193}" presName="posSpace" presStyleCnt="0"/>
      <dgm:spPr/>
    </dgm:pt>
    <dgm:pt modelId="{9BBB2E55-A4E3-4658-9ED4-4D2BA973BD06}" type="pres">
      <dgm:prSet presAssocID="{0E81B851-05B0-44A1-819A-49F9BFB9D193}" presName="vertFlow" presStyleCnt="0"/>
      <dgm:spPr/>
    </dgm:pt>
    <dgm:pt modelId="{D10B0D07-5543-40C6-A27D-4934F75DB36B}" type="pres">
      <dgm:prSet presAssocID="{0E81B851-05B0-44A1-819A-49F9BFB9D193}" presName="topSpace" presStyleCnt="0"/>
      <dgm:spPr/>
    </dgm:pt>
    <dgm:pt modelId="{3A016D5B-ADD9-4725-B7AF-2EDC59218DD0}" type="pres">
      <dgm:prSet presAssocID="{0E81B851-05B0-44A1-819A-49F9BFB9D193}" presName="firstComp" presStyleCnt="0"/>
      <dgm:spPr/>
    </dgm:pt>
    <dgm:pt modelId="{EBE5AA83-5A6D-40C5-B678-856489D8C1B8}" type="pres">
      <dgm:prSet presAssocID="{0E81B851-05B0-44A1-819A-49F9BFB9D193}" presName="firstChild" presStyleLbl="bgAccFollowNode1" presStyleIdx="0" presStyleCnt="6"/>
      <dgm:spPr/>
    </dgm:pt>
    <dgm:pt modelId="{7B518F1F-EBC5-4D19-A028-1F7776D063CC}" type="pres">
      <dgm:prSet presAssocID="{0E81B851-05B0-44A1-819A-49F9BFB9D193}" presName="firstChildTx" presStyleLbl="bgAccFollowNode1" presStyleIdx="0" presStyleCnt="6">
        <dgm:presLayoutVars>
          <dgm:bulletEnabled val="1"/>
        </dgm:presLayoutVars>
      </dgm:prSet>
      <dgm:spPr/>
    </dgm:pt>
    <dgm:pt modelId="{F4F5C13B-F494-4B28-A5DB-2AB968001C57}" type="pres">
      <dgm:prSet presAssocID="{B30A5981-109C-4003-BE3C-0F443456975A}" presName="comp" presStyleCnt="0"/>
      <dgm:spPr/>
    </dgm:pt>
    <dgm:pt modelId="{885BFFC5-B2B7-4E78-A9A8-2CB511E30EE3}" type="pres">
      <dgm:prSet presAssocID="{B30A5981-109C-4003-BE3C-0F443456975A}" presName="child" presStyleLbl="bgAccFollowNode1" presStyleIdx="1" presStyleCnt="6"/>
      <dgm:spPr/>
    </dgm:pt>
    <dgm:pt modelId="{5CB06B60-A4F5-48DA-BDE6-8E2F575D4396}" type="pres">
      <dgm:prSet presAssocID="{B30A5981-109C-4003-BE3C-0F443456975A}" presName="childTx" presStyleLbl="bgAccFollowNode1" presStyleIdx="1" presStyleCnt="6">
        <dgm:presLayoutVars>
          <dgm:bulletEnabled val="1"/>
        </dgm:presLayoutVars>
      </dgm:prSet>
      <dgm:spPr/>
    </dgm:pt>
    <dgm:pt modelId="{2E005B67-DA28-459E-85A5-ABC20E1768DC}" type="pres">
      <dgm:prSet presAssocID="{0E81B851-05B0-44A1-819A-49F9BFB9D193}" presName="negSpace" presStyleCnt="0"/>
      <dgm:spPr/>
    </dgm:pt>
    <dgm:pt modelId="{C5B15441-6441-4302-8A33-EB487018F007}" type="pres">
      <dgm:prSet presAssocID="{0E81B851-05B0-44A1-819A-49F9BFB9D193}" presName="circle" presStyleLbl="node1" presStyleIdx="0" presStyleCnt="3"/>
      <dgm:spPr/>
    </dgm:pt>
    <dgm:pt modelId="{DDCD5A7D-0AE9-47CA-A5B0-8285049F9A52}" type="pres">
      <dgm:prSet presAssocID="{0D828AFE-D865-4930-A424-CE8A96FBD3FB}" presName="transSpace" presStyleCnt="0"/>
      <dgm:spPr/>
    </dgm:pt>
    <dgm:pt modelId="{150A18BE-7375-4F6F-BB7B-8B9374776F08}" type="pres">
      <dgm:prSet presAssocID="{125C9D26-4538-428A-8623-541F3F9764E5}" presName="posSpace" presStyleCnt="0"/>
      <dgm:spPr/>
    </dgm:pt>
    <dgm:pt modelId="{8A9E1BB5-C307-46C8-9F16-09EAD9F41D3D}" type="pres">
      <dgm:prSet presAssocID="{125C9D26-4538-428A-8623-541F3F9764E5}" presName="vertFlow" presStyleCnt="0"/>
      <dgm:spPr/>
    </dgm:pt>
    <dgm:pt modelId="{10C0093A-2CB5-444C-A32C-D917E58B03CD}" type="pres">
      <dgm:prSet presAssocID="{125C9D26-4538-428A-8623-541F3F9764E5}" presName="topSpace" presStyleCnt="0"/>
      <dgm:spPr/>
    </dgm:pt>
    <dgm:pt modelId="{EBA17A5A-CC25-410C-BF62-24087064053E}" type="pres">
      <dgm:prSet presAssocID="{125C9D26-4538-428A-8623-541F3F9764E5}" presName="firstComp" presStyleCnt="0"/>
      <dgm:spPr/>
    </dgm:pt>
    <dgm:pt modelId="{E3DD7E0C-EEF8-4CBC-8E07-ED77805521AC}" type="pres">
      <dgm:prSet presAssocID="{125C9D26-4538-428A-8623-541F3F9764E5}" presName="firstChild" presStyleLbl="bgAccFollowNode1" presStyleIdx="2" presStyleCnt="6"/>
      <dgm:spPr/>
    </dgm:pt>
    <dgm:pt modelId="{0AA1C2B6-05A4-421B-8672-B062E402DC98}" type="pres">
      <dgm:prSet presAssocID="{125C9D26-4538-428A-8623-541F3F9764E5}" presName="firstChildTx" presStyleLbl="bgAccFollowNode1" presStyleIdx="2" presStyleCnt="6">
        <dgm:presLayoutVars>
          <dgm:bulletEnabled val="1"/>
        </dgm:presLayoutVars>
      </dgm:prSet>
      <dgm:spPr/>
    </dgm:pt>
    <dgm:pt modelId="{357ED8EF-9C43-46D6-B834-62972AE45E4B}" type="pres">
      <dgm:prSet presAssocID="{6192123E-F222-4CDF-85CC-6CADAFE1DB0C}" presName="comp" presStyleCnt="0"/>
      <dgm:spPr/>
    </dgm:pt>
    <dgm:pt modelId="{2CC5D088-3CE2-4C0B-A940-2BF6FC5F3ACA}" type="pres">
      <dgm:prSet presAssocID="{6192123E-F222-4CDF-85CC-6CADAFE1DB0C}" presName="child" presStyleLbl="bgAccFollowNode1" presStyleIdx="3" presStyleCnt="6"/>
      <dgm:spPr/>
    </dgm:pt>
    <dgm:pt modelId="{C117C8F5-4F4E-480F-8134-ABD588F7830E}" type="pres">
      <dgm:prSet presAssocID="{6192123E-F222-4CDF-85CC-6CADAFE1DB0C}" presName="childTx" presStyleLbl="bgAccFollowNode1" presStyleIdx="3" presStyleCnt="6">
        <dgm:presLayoutVars>
          <dgm:bulletEnabled val="1"/>
        </dgm:presLayoutVars>
      </dgm:prSet>
      <dgm:spPr/>
    </dgm:pt>
    <dgm:pt modelId="{FF5FE084-FB67-4632-A510-775AD3316487}" type="pres">
      <dgm:prSet presAssocID="{125C9D26-4538-428A-8623-541F3F9764E5}" presName="negSpace" presStyleCnt="0"/>
      <dgm:spPr/>
    </dgm:pt>
    <dgm:pt modelId="{63C9EF31-0408-490F-A0AB-649828934AB0}" type="pres">
      <dgm:prSet presAssocID="{125C9D26-4538-428A-8623-541F3F9764E5}" presName="circle" presStyleLbl="node1" presStyleIdx="1" presStyleCnt="3"/>
      <dgm:spPr/>
    </dgm:pt>
    <dgm:pt modelId="{9B1832DF-33EF-4D7B-BEAE-96E88EA6D008}" type="pres">
      <dgm:prSet presAssocID="{F6F1B32B-6FD1-49BF-B668-4255C41260ED}" presName="transSpace" presStyleCnt="0"/>
      <dgm:spPr/>
    </dgm:pt>
    <dgm:pt modelId="{9B6504B8-1390-4606-8F41-95EEC35E404B}" type="pres">
      <dgm:prSet presAssocID="{F90B8FE6-AAF0-4A77-9EA8-B5AFD663D25F}" presName="posSpace" presStyleCnt="0"/>
      <dgm:spPr/>
    </dgm:pt>
    <dgm:pt modelId="{1F2C5D76-E77F-4E43-99C6-884069FFA042}" type="pres">
      <dgm:prSet presAssocID="{F90B8FE6-AAF0-4A77-9EA8-B5AFD663D25F}" presName="vertFlow" presStyleCnt="0"/>
      <dgm:spPr/>
    </dgm:pt>
    <dgm:pt modelId="{52C8062B-7DE4-441B-B7C1-4092F33DCEA5}" type="pres">
      <dgm:prSet presAssocID="{F90B8FE6-AAF0-4A77-9EA8-B5AFD663D25F}" presName="topSpace" presStyleCnt="0"/>
      <dgm:spPr/>
    </dgm:pt>
    <dgm:pt modelId="{BE59FC18-3FAD-4878-8DA3-ADA74BEF5FAD}" type="pres">
      <dgm:prSet presAssocID="{F90B8FE6-AAF0-4A77-9EA8-B5AFD663D25F}" presName="firstComp" presStyleCnt="0"/>
      <dgm:spPr/>
    </dgm:pt>
    <dgm:pt modelId="{0579DA0A-AC88-448D-9056-C80BF167FB78}" type="pres">
      <dgm:prSet presAssocID="{F90B8FE6-AAF0-4A77-9EA8-B5AFD663D25F}" presName="firstChild" presStyleLbl="bgAccFollowNode1" presStyleIdx="4" presStyleCnt="6"/>
      <dgm:spPr/>
    </dgm:pt>
    <dgm:pt modelId="{33D60F9B-7BAE-4700-BADE-CF6A7D35EE9E}" type="pres">
      <dgm:prSet presAssocID="{F90B8FE6-AAF0-4A77-9EA8-B5AFD663D25F}" presName="firstChildTx" presStyleLbl="bgAccFollowNode1" presStyleIdx="4" presStyleCnt="6">
        <dgm:presLayoutVars>
          <dgm:bulletEnabled val="1"/>
        </dgm:presLayoutVars>
      </dgm:prSet>
      <dgm:spPr/>
    </dgm:pt>
    <dgm:pt modelId="{0A65C140-51B8-4A85-83AF-34555A420FC9}" type="pres">
      <dgm:prSet presAssocID="{FD59FA2C-48CB-4FAB-8A50-8617ACD17ACF}" presName="comp" presStyleCnt="0"/>
      <dgm:spPr/>
    </dgm:pt>
    <dgm:pt modelId="{DCEE7019-6204-4CB9-A7CB-5E413C79C3DF}" type="pres">
      <dgm:prSet presAssocID="{FD59FA2C-48CB-4FAB-8A50-8617ACD17ACF}" presName="child" presStyleLbl="bgAccFollowNode1" presStyleIdx="5" presStyleCnt="6"/>
      <dgm:spPr/>
    </dgm:pt>
    <dgm:pt modelId="{72F9E5A0-6E82-4847-B5B4-0CF8C3E98F36}" type="pres">
      <dgm:prSet presAssocID="{FD59FA2C-48CB-4FAB-8A50-8617ACD17ACF}" presName="childTx" presStyleLbl="bgAccFollowNode1" presStyleIdx="5" presStyleCnt="6">
        <dgm:presLayoutVars>
          <dgm:bulletEnabled val="1"/>
        </dgm:presLayoutVars>
      </dgm:prSet>
      <dgm:spPr/>
    </dgm:pt>
    <dgm:pt modelId="{CDB07C3A-9731-4CAE-BF96-EEEE79D19848}" type="pres">
      <dgm:prSet presAssocID="{F90B8FE6-AAF0-4A77-9EA8-B5AFD663D25F}" presName="negSpace" presStyleCnt="0"/>
      <dgm:spPr/>
    </dgm:pt>
    <dgm:pt modelId="{6AA1DD04-4C1D-4E0B-BB32-BF19FB292186}" type="pres">
      <dgm:prSet presAssocID="{F90B8FE6-AAF0-4A77-9EA8-B5AFD663D25F}" presName="circle" presStyleLbl="node1" presStyleIdx="2" presStyleCnt="3"/>
      <dgm:spPr/>
    </dgm:pt>
  </dgm:ptLst>
  <dgm:cxnLst>
    <dgm:cxn modelId="{5F0C3E02-FE51-4662-A90A-8413F1CF3579}" srcId="{0E81B851-05B0-44A1-819A-49F9BFB9D193}" destId="{B30A5981-109C-4003-BE3C-0F443456975A}" srcOrd="1" destOrd="0" parTransId="{FE5BCF2F-6E50-4DD8-A3D6-CE965DEE7D0A}" sibTransId="{41BC223D-6BE4-4132-AA43-48FB56A9FCE7}"/>
    <dgm:cxn modelId="{25B1D807-BA67-4144-B6CA-442AC22682D9}" type="presOf" srcId="{0E81B851-05B0-44A1-819A-49F9BFB9D193}" destId="{C5B15441-6441-4302-8A33-EB487018F007}" srcOrd="0" destOrd="0" presId="urn:microsoft.com/office/officeart/2005/8/layout/hList9"/>
    <dgm:cxn modelId="{DD11050F-7156-4A6F-B3BC-78524812A8BA}" type="presOf" srcId="{DCD459D7-4CDF-43E1-A613-6E6D8B24EF10}" destId="{0579DA0A-AC88-448D-9056-C80BF167FB78}" srcOrd="0" destOrd="0" presId="urn:microsoft.com/office/officeart/2005/8/layout/hList9"/>
    <dgm:cxn modelId="{DB98DD14-AEEC-4621-8C64-BE3C5A7F7FEB}" srcId="{125C9D26-4538-428A-8623-541F3F9764E5}" destId="{29BA778F-408E-43CC-9259-063385809FD0}" srcOrd="0" destOrd="0" parTransId="{030E899E-809D-4E7D-BD9D-47D604194247}" sibTransId="{593AE7AD-A0D7-4117-853E-C945CB0D03CC}"/>
    <dgm:cxn modelId="{1EF2051E-1FD4-4443-A7B5-FB98BA126873}" type="presOf" srcId="{29BA778F-408E-43CC-9259-063385809FD0}" destId="{0AA1C2B6-05A4-421B-8672-B062E402DC98}" srcOrd="1" destOrd="0" presId="urn:microsoft.com/office/officeart/2005/8/layout/hList9"/>
    <dgm:cxn modelId="{F5248237-DF08-4752-B12E-F70455984677}" type="presOf" srcId="{6192123E-F222-4CDF-85CC-6CADAFE1DB0C}" destId="{C117C8F5-4F4E-480F-8134-ABD588F7830E}" srcOrd="1" destOrd="0" presId="urn:microsoft.com/office/officeart/2005/8/layout/hList9"/>
    <dgm:cxn modelId="{1DE7CB5C-22F6-4110-8970-992371C48AD6}" type="presOf" srcId="{6192123E-F222-4CDF-85CC-6CADAFE1DB0C}" destId="{2CC5D088-3CE2-4C0B-A940-2BF6FC5F3ACA}" srcOrd="0" destOrd="0" presId="urn:microsoft.com/office/officeart/2005/8/layout/hList9"/>
    <dgm:cxn modelId="{5A741A60-7A8E-482C-8951-CC5F60C55247}" srcId="{EA22F921-C957-4FF3-BFBD-587D83301D31}" destId="{0E81B851-05B0-44A1-819A-49F9BFB9D193}" srcOrd="0" destOrd="0" parTransId="{8C2DDED0-3645-4529-B074-C24D0D605154}" sibTransId="{0D828AFE-D865-4930-A424-CE8A96FBD3FB}"/>
    <dgm:cxn modelId="{9D31A654-1A47-4FFD-8850-EAE996D12569}" type="presOf" srcId="{EA22F921-C957-4FF3-BFBD-587D83301D31}" destId="{1A76A24F-7C76-4A2C-862B-513F849F867F}" srcOrd="0" destOrd="0" presId="urn:microsoft.com/office/officeart/2005/8/layout/hList9"/>
    <dgm:cxn modelId="{92745078-7BEE-4326-81AD-941D65FE1B99}" type="presOf" srcId="{B30A5981-109C-4003-BE3C-0F443456975A}" destId="{885BFFC5-B2B7-4E78-A9A8-2CB511E30EE3}" srcOrd="0" destOrd="0" presId="urn:microsoft.com/office/officeart/2005/8/layout/hList9"/>
    <dgm:cxn modelId="{EF8DED83-5FB8-4D73-B3B6-4B099D285368}" type="presOf" srcId="{F90B8FE6-AAF0-4A77-9EA8-B5AFD663D25F}" destId="{6AA1DD04-4C1D-4E0B-BB32-BF19FB292186}" srcOrd="0" destOrd="0" presId="urn:microsoft.com/office/officeart/2005/8/layout/hList9"/>
    <dgm:cxn modelId="{C6B23E92-A6EC-490E-ACB2-55932FFA78DA}" srcId="{125C9D26-4538-428A-8623-541F3F9764E5}" destId="{6192123E-F222-4CDF-85CC-6CADAFE1DB0C}" srcOrd="1" destOrd="0" parTransId="{F92B5447-1A97-4628-8F5D-788DF21835A4}" sibTransId="{5C0C1F09-E150-4527-9A2E-16979CEBB9F3}"/>
    <dgm:cxn modelId="{C3DB7692-6AB9-43FF-9314-665E2FC7E7EB}" type="presOf" srcId="{29BA778F-408E-43CC-9259-063385809FD0}" destId="{E3DD7E0C-EEF8-4CBC-8E07-ED77805521AC}" srcOrd="0" destOrd="0" presId="urn:microsoft.com/office/officeart/2005/8/layout/hList9"/>
    <dgm:cxn modelId="{CE24DC94-B439-4B3C-8479-472AF80CAD70}" type="presOf" srcId="{FD59FA2C-48CB-4FAB-8A50-8617ACD17ACF}" destId="{72F9E5A0-6E82-4847-B5B4-0CF8C3E98F36}" srcOrd="1" destOrd="0" presId="urn:microsoft.com/office/officeart/2005/8/layout/hList9"/>
    <dgm:cxn modelId="{07B72099-7DF4-492F-AAD0-0E1FB639BFD1}" srcId="{F90B8FE6-AAF0-4A77-9EA8-B5AFD663D25F}" destId="{FD59FA2C-48CB-4FAB-8A50-8617ACD17ACF}" srcOrd="1" destOrd="0" parTransId="{EC9F0205-5870-4F74-8E1B-0D5A4901425D}" sibTransId="{1358B9B9-2980-4E88-8E5E-6E8F95A7486F}"/>
    <dgm:cxn modelId="{F5823AA0-6733-4EC5-90C5-2E2855336098}" type="presOf" srcId="{125C9D26-4538-428A-8623-541F3F9764E5}" destId="{63C9EF31-0408-490F-A0AB-649828934AB0}" srcOrd="0" destOrd="0" presId="urn:microsoft.com/office/officeart/2005/8/layout/hList9"/>
    <dgm:cxn modelId="{33D930A5-2C7A-4E7E-983D-A3073C0272B4}" type="presOf" srcId="{FD59FA2C-48CB-4FAB-8A50-8617ACD17ACF}" destId="{DCEE7019-6204-4CB9-A7CB-5E413C79C3DF}" srcOrd="0" destOrd="0" presId="urn:microsoft.com/office/officeart/2005/8/layout/hList9"/>
    <dgm:cxn modelId="{818FF0A5-1CB1-4A70-9A2A-9F85C17227EA}" srcId="{EA22F921-C957-4FF3-BFBD-587D83301D31}" destId="{F90B8FE6-AAF0-4A77-9EA8-B5AFD663D25F}" srcOrd="2" destOrd="0" parTransId="{4F98F69B-9A0C-41D8-A7E2-6D239E84CFF9}" sibTransId="{3D1057CB-50C1-4902-8EC2-321656D6D437}"/>
    <dgm:cxn modelId="{77B228A8-0E98-4AFF-84B6-B75D0BDF2B30}" type="presOf" srcId="{DCD459D7-4CDF-43E1-A613-6E6D8B24EF10}" destId="{33D60F9B-7BAE-4700-BADE-CF6A7D35EE9E}" srcOrd="1" destOrd="0" presId="urn:microsoft.com/office/officeart/2005/8/layout/hList9"/>
    <dgm:cxn modelId="{3EE0A9B6-E7CA-4C01-9035-FA51A2048D52}" type="presOf" srcId="{74071024-0BB8-4671-AC79-5AAEC0E6AC14}" destId="{7B518F1F-EBC5-4D19-A028-1F7776D063CC}" srcOrd="1" destOrd="0" presId="urn:microsoft.com/office/officeart/2005/8/layout/hList9"/>
    <dgm:cxn modelId="{20CB45C4-ED63-4BBC-9666-B756E00E35E3}" type="presOf" srcId="{B30A5981-109C-4003-BE3C-0F443456975A}" destId="{5CB06B60-A4F5-48DA-BDE6-8E2F575D4396}" srcOrd="1" destOrd="0" presId="urn:microsoft.com/office/officeart/2005/8/layout/hList9"/>
    <dgm:cxn modelId="{146CF0C6-74C9-4BD0-91CF-C86D9A0B0B20}" type="presOf" srcId="{74071024-0BB8-4671-AC79-5AAEC0E6AC14}" destId="{EBE5AA83-5A6D-40C5-B678-856489D8C1B8}" srcOrd="0" destOrd="0" presId="urn:microsoft.com/office/officeart/2005/8/layout/hList9"/>
    <dgm:cxn modelId="{C4DEC0CD-E262-4AAC-AECF-E1700F79AEAA}" srcId="{F90B8FE6-AAF0-4A77-9EA8-B5AFD663D25F}" destId="{DCD459D7-4CDF-43E1-A613-6E6D8B24EF10}" srcOrd="0" destOrd="0" parTransId="{EBA540B7-5FEC-4C43-83DB-F388BCDDE5FB}" sibTransId="{307EC1AB-90C6-4082-AC45-A2CB666BA73F}"/>
    <dgm:cxn modelId="{37878CFA-BDFB-464B-BBA6-E510975D5D1A}" srcId="{0E81B851-05B0-44A1-819A-49F9BFB9D193}" destId="{74071024-0BB8-4671-AC79-5AAEC0E6AC14}" srcOrd="0" destOrd="0" parTransId="{1392F522-14F3-4442-9376-6481C86C1708}" sibTransId="{C5D052B8-2A5C-4679-9C89-3BEF815CB8F2}"/>
    <dgm:cxn modelId="{E387B0FC-A005-48B4-81E9-257362064E7F}" srcId="{EA22F921-C957-4FF3-BFBD-587D83301D31}" destId="{125C9D26-4538-428A-8623-541F3F9764E5}" srcOrd="1" destOrd="0" parTransId="{63269717-38A4-49DC-9EFE-E0B4C340E667}" sibTransId="{F6F1B32B-6FD1-49BF-B668-4255C41260ED}"/>
    <dgm:cxn modelId="{1449D188-4285-46F2-BBC0-77FAC1F56100}" type="presParOf" srcId="{1A76A24F-7C76-4A2C-862B-513F849F867F}" destId="{9A14EECB-E0CA-446A-ADCE-7292BDD76F89}" srcOrd="0" destOrd="0" presId="urn:microsoft.com/office/officeart/2005/8/layout/hList9"/>
    <dgm:cxn modelId="{04F0EE61-C70B-45DA-8FCE-A7BF5E1BEA45}" type="presParOf" srcId="{1A76A24F-7C76-4A2C-862B-513F849F867F}" destId="{9BBB2E55-A4E3-4658-9ED4-4D2BA973BD06}" srcOrd="1" destOrd="0" presId="urn:microsoft.com/office/officeart/2005/8/layout/hList9"/>
    <dgm:cxn modelId="{CD440214-12E7-4ED6-B709-09AF9CC8F848}" type="presParOf" srcId="{9BBB2E55-A4E3-4658-9ED4-4D2BA973BD06}" destId="{D10B0D07-5543-40C6-A27D-4934F75DB36B}" srcOrd="0" destOrd="0" presId="urn:microsoft.com/office/officeart/2005/8/layout/hList9"/>
    <dgm:cxn modelId="{A3FB791C-5B39-44C4-87A6-FC442CC48513}" type="presParOf" srcId="{9BBB2E55-A4E3-4658-9ED4-4D2BA973BD06}" destId="{3A016D5B-ADD9-4725-B7AF-2EDC59218DD0}" srcOrd="1" destOrd="0" presId="urn:microsoft.com/office/officeart/2005/8/layout/hList9"/>
    <dgm:cxn modelId="{7C65A7EC-79BD-495C-8965-88DD49913AE5}" type="presParOf" srcId="{3A016D5B-ADD9-4725-B7AF-2EDC59218DD0}" destId="{EBE5AA83-5A6D-40C5-B678-856489D8C1B8}" srcOrd="0" destOrd="0" presId="urn:microsoft.com/office/officeart/2005/8/layout/hList9"/>
    <dgm:cxn modelId="{987CCD03-EC1B-4573-8DBA-DB9ABA404395}" type="presParOf" srcId="{3A016D5B-ADD9-4725-B7AF-2EDC59218DD0}" destId="{7B518F1F-EBC5-4D19-A028-1F7776D063CC}" srcOrd="1" destOrd="0" presId="urn:microsoft.com/office/officeart/2005/8/layout/hList9"/>
    <dgm:cxn modelId="{4FDC2787-09A6-4FA0-8E97-59A75A4D407A}" type="presParOf" srcId="{9BBB2E55-A4E3-4658-9ED4-4D2BA973BD06}" destId="{F4F5C13B-F494-4B28-A5DB-2AB968001C57}" srcOrd="2" destOrd="0" presId="urn:microsoft.com/office/officeart/2005/8/layout/hList9"/>
    <dgm:cxn modelId="{6F336B94-CB63-4EE7-828F-81AC8038E332}" type="presParOf" srcId="{F4F5C13B-F494-4B28-A5DB-2AB968001C57}" destId="{885BFFC5-B2B7-4E78-A9A8-2CB511E30EE3}" srcOrd="0" destOrd="0" presId="urn:microsoft.com/office/officeart/2005/8/layout/hList9"/>
    <dgm:cxn modelId="{B3E01BAB-ECBA-4B66-911B-05171EA30A32}" type="presParOf" srcId="{F4F5C13B-F494-4B28-A5DB-2AB968001C57}" destId="{5CB06B60-A4F5-48DA-BDE6-8E2F575D4396}" srcOrd="1" destOrd="0" presId="urn:microsoft.com/office/officeart/2005/8/layout/hList9"/>
    <dgm:cxn modelId="{1EDDB7FC-CE39-4579-B1C7-CFF79150C8A9}" type="presParOf" srcId="{1A76A24F-7C76-4A2C-862B-513F849F867F}" destId="{2E005B67-DA28-459E-85A5-ABC20E1768DC}" srcOrd="2" destOrd="0" presId="urn:microsoft.com/office/officeart/2005/8/layout/hList9"/>
    <dgm:cxn modelId="{E81AC3AB-A9F9-49A6-812C-265360C269F5}" type="presParOf" srcId="{1A76A24F-7C76-4A2C-862B-513F849F867F}" destId="{C5B15441-6441-4302-8A33-EB487018F007}" srcOrd="3" destOrd="0" presId="urn:microsoft.com/office/officeart/2005/8/layout/hList9"/>
    <dgm:cxn modelId="{FD7B3B17-67C1-431F-90A7-309BBDBC752D}" type="presParOf" srcId="{1A76A24F-7C76-4A2C-862B-513F849F867F}" destId="{DDCD5A7D-0AE9-47CA-A5B0-8285049F9A52}" srcOrd="4" destOrd="0" presId="urn:microsoft.com/office/officeart/2005/8/layout/hList9"/>
    <dgm:cxn modelId="{8B857354-37F0-414F-BF71-2C5F4A536F20}" type="presParOf" srcId="{1A76A24F-7C76-4A2C-862B-513F849F867F}" destId="{150A18BE-7375-4F6F-BB7B-8B9374776F08}" srcOrd="5" destOrd="0" presId="urn:microsoft.com/office/officeart/2005/8/layout/hList9"/>
    <dgm:cxn modelId="{37087672-AE7C-42E5-B896-F6094BC17DB3}" type="presParOf" srcId="{1A76A24F-7C76-4A2C-862B-513F849F867F}" destId="{8A9E1BB5-C307-46C8-9F16-09EAD9F41D3D}" srcOrd="6" destOrd="0" presId="urn:microsoft.com/office/officeart/2005/8/layout/hList9"/>
    <dgm:cxn modelId="{70B68BD7-865A-42E9-A50B-ABEAF91EE4CD}" type="presParOf" srcId="{8A9E1BB5-C307-46C8-9F16-09EAD9F41D3D}" destId="{10C0093A-2CB5-444C-A32C-D917E58B03CD}" srcOrd="0" destOrd="0" presId="urn:microsoft.com/office/officeart/2005/8/layout/hList9"/>
    <dgm:cxn modelId="{67D8E64F-F9D8-4BFE-B4EE-D0E54B18D28E}" type="presParOf" srcId="{8A9E1BB5-C307-46C8-9F16-09EAD9F41D3D}" destId="{EBA17A5A-CC25-410C-BF62-24087064053E}" srcOrd="1" destOrd="0" presId="urn:microsoft.com/office/officeart/2005/8/layout/hList9"/>
    <dgm:cxn modelId="{89D0B934-80BF-436D-86EE-B5BA3693534C}" type="presParOf" srcId="{EBA17A5A-CC25-410C-BF62-24087064053E}" destId="{E3DD7E0C-EEF8-4CBC-8E07-ED77805521AC}" srcOrd="0" destOrd="0" presId="urn:microsoft.com/office/officeart/2005/8/layout/hList9"/>
    <dgm:cxn modelId="{F9273379-6057-4076-8451-8AE148A8CACD}" type="presParOf" srcId="{EBA17A5A-CC25-410C-BF62-24087064053E}" destId="{0AA1C2B6-05A4-421B-8672-B062E402DC98}" srcOrd="1" destOrd="0" presId="urn:microsoft.com/office/officeart/2005/8/layout/hList9"/>
    <dgm:cxn modelId="{AF9227CE-82C4-4F56-A783-7D918CB19CD9}" type="presParOf" srcId="{8A9E1BB5-C307-46C8-9F16-09EAD9F41D3D}" destId="{357ED8EF-9C43-46D6-B834-62972AE45E4B}" srcOrd="2" destOrd="0" presId="urn:microsoft.com/office/officeart/2005/8/layout/hList9"/>
    <dgm:cxn modelId="{54A8F080-D5BA-4A37-B6BE-BDF94A0650C9}" type="presParOf" srcId="{357ED8EF-9C43-46D6-B834-62972AE45E4B}" destId="{2CC5D088-3CE2-4C0B-A940-2BF6FC5F3ACA}" srcOrd="0" destOrd="0" presId="urn:microsoft.com/office/officeart/2005/8/layout/hList9"/>
    <dgm:cxn modelId="{F5DBD822-70B3-498B-9F4B-5A974379B82F}" type="presParOf" srcId="{357ED8EF-9C43-46D6-B834-62972AE45E4B}" destId="{C117C8F5-4F4E-480F-8134-ABD588F7830E}" srcOrd="1" destOrd="0" presId="urn:microsoft.com/office/officeart/2005/8/layout/hList9"/>
    <dgm:cxn modelId="{8BDE9908-BAD4-461B-8C17-FBA9500CB221}" type="presParOf" srcId="{1A76A24F-7C76-4A2C-862B-513F849F867F}" destId="{FF5FE084-FB67-4632-A510-775AD3316487}" srcOrd="7" destOrd="0" presId="urn:microsoft.com/office/officeart/2005/8/layout/hList9"/>
    <dgm:cxn modelId="{A5432496-36AF-4FFD-86B8-EA8A65990220}" type="presParOf" srcId="{1A76A24F-7C76-4A2C-862B-513F849F867F}" destId="{63C9EF31-0408-490F-A0AB-649828934AB0}" srcOrd="8" destOrd="0" presId="urn:microsoft.com/office/officeart/2005/8/layout/hList9"/>
    <dgm:cxn modelId="{ADD763B1-3BD0-4DE9-89F0-06D4BBC13FB6}" type="presParOf" srcId="{1A76A24F-7C76-4A2C-862B-513F849F867F}" destId="{9B1832DF-33EF-4D7B-BEAE-96E88EA6D008}" srcOrd="9" destOrd="0" presId="urn:microsoft.com/office/officeart/2005/8/layout/hList9"/>
    <dgm:cxn modelId="{D9664C83-5064-44F0-8221-84B5B7680F49}" type="presParOf" srcId="{1A76A24F-7C76-4A2C-862B-513F849F867F}" destId="{9B6504B8-1390-4606-8F41-95EEC35E404B}" srcOrd="10" destOrd="0" presId="urn:microsoft.com/office/officeart/2005/8/layout/hList9"/>
    <dgm:cxn modelId="{8EB0F25B-52AC-486E-9957-37AF41ECF488}" type="presParOf" srcId="{1A76A24F-7C76-4A2C-862B-513F849F867F}" destId="{1F2C5D76-E77F-4E43-99C6-884069FFA042}" srcOrd="11" destOrd="0" presId="urn:microsoft.com/office/officeart/2005/8/layout/hList9"/>
    <dgm:cxn modelId="{8397D172-9885-45C1-A8C5-93F53081CD1E}" type="presParOf" srcId="{1F2C5D76-E77F-4E43-99C6-884069FFA042}" destId="{52C8062B-7DE4-441B-B7C1-4092F33DCEA5}" srcOrd="0" destOrd="0" presId="urn:microsoft.com/office/officeart/2005/8/layout/hList9"/>
    <dgm:cxn modelId="{3DF835A4-394B-4EE2-909E-26B673FA3252}" type="presParOf" srcId="{1F2C5D76-E77F-4E43-99C6-884069FFA042}" destId="{BE59FC18-3FAD-4878-8DA3-ADA74BEF5FAD}" srcOrd="1" destOrd="0" presId="urn:microsoft.com/office/officeart/2005/8/layout/hList9"/>
    <dgm:cxn modelId="{C132425F-CA49-49DF-B195-6EB32812B51A}" type="presParOf" srcId="{BE59FC18-3FAD-4878-8DA3-ADA74BEF5FAD}" destId="{0579DA0A-AC88-448D-9056-C80BF167FB78}" srcOrd="0" destOrd="0" presId="urn:microsoft.com/office/officeart/2005/8/layout/hList9"/>
    <dgm:cxn modelId="{864F2500-7FE4-47EF-BC86-D19E8CC5CA0E}" type="presParOf" srcId="{BE59FC18-3FAD-4878-8DA3-ADA74BEF5FAD}" destId="{33D60F9B-7BAE-4700-BADE-CF6A7D35EE9E}" srcOrd="1" destOrd="0" presId="urn:microsoft.com/office/officeart/2005/8/layout/hList9"/>
    <dgm:cxn modelId="{66C3EB86-F85B-48E8-8E3B-9C85A985B3F6}" type="presParOf" srcId="{1F2C5D76-E77F-4E43-99C6-884069FFA042}" destId="{0A65C140-51B8-4A85-83AF-34555A420FC9}" srcOrd="2" destOrd="0" presId="urn:microsoft.com/office/officeart/2005/8/layout/hList9"/>
    <dgm:cxn modelId="{4D6004FA-7B8B-4E4E-81AC-F9F16E76C0DA}" type="presParOf" srcId="{0A65C140-51B8-4A85-83AF-34555A420FC9}" destId="{DCEE7019-6204-4CB9-A7CB-5E413C79C3DF}" srcOrd="0" destOrd="0" presId="urn:microsoft.com/office/officeart/2005/8/layout/hList9"/>
    <dgm:cxn modelId="{2633DC80-C20F-4C1B-9F06-8F9A740A9815}" type="presParOf" srcId="{0A65C140-51B8-4A85-83AF-34555A420FC9}" destId="{72F9E5A0-6E82-4847-B5B4-0CF8C3E98F36}" srcOrd="1" destOrd="0" presId="urn:microsoft.com/office/officeart/2005/8/layout/hList9"/>
    <dgm:cxn modelId="{3288DEAE-5D0B-4DE3-8177-D413BE5BC2C5}" type="presParOf" srcId="{1A76A24F-7C76-4A2C-862B-513F849F867F}" destId="{CDB07C3A-9731-4CAE-BF96-EEEE79D19848}" srcOrd="12" destOrd="0" presId="urn:microsoft.com/office/officeart/2005/8/layout/hList9"/>
    <dgm:cxn modelId="{B78199CD-2048-48D4-A038-3011F29A4EEF}" type="presParOf" srcId="{1A76A24F-7C76-4A2C-862B-513F849F867F}" destId="{6AA1DD04-4C1D-4E0B-BB32-BF19FB292186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E5AA83-5A6D-40C5-B678-856489D8C1B8}">
      <dsp:nvSpPr>
        <dsp:cNvPr id="0" name=""/>
        <dsp:cNvSpPr/>
      </dsp:nvSpPr>
      <dsp:spPr>
        <a:xfrm>
          <a:off x="1225860" y="817441"/>
          <a:ext cx="2296698" cy="15318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Help academics and students access state of the art technologies from the Arm ecosystem to plug the education and </a:t>
          </a:r>
          <a:r>
            <a:rPr lang="en-US" sz="1400" kern="1200"/>
            <a:t>skills gap </a:t>
          </a:r>
          <a:endParaRPr lang="en-US" sz="1400" kern="1200" dirty="0"/>
        </a:p>
      </dsp:txBody>
      <dsp:txXfrm>
        <a:off x="1593332" y="817441"/>
        <a:ext cx="1929226" cy="1531897"/>
      </dsp:txXfrm>
    </dsp:sp>
    <dsp:sp modelId="{885BFFC5-B2B7-4E78-A9A8-2CB511E30EE3}">
      <dsp:nvSpPr>
        <dsp:cNvPr id="0" name=""/>
        <dsp:cNvSpPr/>
      </dsp:nvSpPr>
      <dsp:spPr>
        <a:xfrm>
          <a:off x="1225860" y="2349338"/>
          <a:ext cx="2296698" cy="15318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Free offerings to academia</a:t>
          </a:r>
        </a:p>
      </dsp:txBody>
      <dsp:txXfrm>
        <a:off x="1593332" y="2349338"/>
        <a:ext cx="1929226" cy="1531897"/>
      </dsp:txXfrm>
    </dsp:sp>
    <dsp:sp modelId="{C5B15441-6441-4302-8A33-EB487018F007}">
      <dsp:nvSpPr>
        <dsp:cNvPr id="0" name=""/>
        <dsp:cNvSpPr/>
      </dsp:nvSpPr>
      <dsp:spPr>
        <a:xfrm>
          <a:off x="955" y="204988"/>
          <a:ext cx="1531132" cy="15311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Arm University Program</a:t>
          </a:r>
        </a:p>
      </dsp:txBody>
      <dsp:txXfrm>
        <a:off x="225184" y="429217"/>
        <a:ext cx="1082674" cy="1082674"/>
      </dsp:txXfrm>
    </dsp:sp>
    <dsp:sp modelId="{E3DD7E0C-EEF8-4CBC-8E07-ED77805521AC}">
      <dsp:nvSpPr>
        <dsp:cNvPr id="0" name=""/>
        <dsp:cNvSpPr/>
      </dsp:nvSpPr>
      <dsp:spPr>
        <a:xfrm>
          <a:off x="5053691" y="817441"/>
          <a:ext cx="2296698" cy="15318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Support academia and the wider engineering community with premium educational content incl. interactive online courses and text/books</a:t>
          </a:r>
        </a:p>
      </dsp:txBody>
      <dsp:txXfrm>
        <a:off x="5421162" y="817441"/>
        <a:ext cx="1929226" cy="1531897"/>
      </dsp:txXfrm>
    </dsp:sp>
    <dsp:sp modelId="{2CC5D088-3CE2-4C0B-A940-2BF6FC5F3ACA}">
      <dsp:nvSpPr>
        <dsp:cNvPr id="0" name=""/>
        <dsp:cNvSpPr/>
      </dsp:nvSpPr>
      <dsp:spPr>
        <a:xfrm>
          <a:off x="5053691" y="2349338"/>
          <a:ext cx="2296698" cy="15318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Subsidies the wider education effort </a:t>
          </a:r>
        </a:p>
      </dsp:txBody>
      <dsp:txXfrm>
        <a:off x="5421162" y="2349338"/>
        <a:ext cx="1929226" cy="1531897"/>
      </dsp:txXfrm>
    </dsp:sp>
    <dsp:sp modelId="{63C9EF31-0408-490F-A0AB-649828934AB0}">
      <dsp:nvSpPr>
        <dsp:cNvPr id="0" name=""/>
        <dsp:cNvSpPr/>
      </dsp:nvSpPr>
      <dsp:spPr>
        <a:xfrm>
          <a:off x="3828785" y="204988"/>
          <a:ext cx="1531132" cy="15311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Arm Education Media</a:t>
          </a:r>
        </a:p>
      </dsp:txBody>
      <dsp:txXfrm>
        <a:off x="4053014" y="429217"/>
        <a:ext cx="1082674" cy="1082674"/>
      </dsp:txXfrm>
    </dsp:sp>
    <dsp:sp modelId="{0579DA0A-AC88-448D-9056-C80BF167FB78}">
      <dsp:nvSpPr>
        <dsp:cNvPr id="0" name=""/>
        <dsp:cNvSpPr/>
      </dsp:nvSpPr>
      <dsp:spPr>
        <a:xfrm>
          <a:off x="8881521" y="817441"/>
          <a:ext cx="2296698" cy="15318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Help address the growing education/skills gap between the needs of the modern economy/society and school teaching curricula</a:t>
          </a:r>
        </a:p>
      </dsp:txBody>
      <dsp:txXfrm>
        <a:off x="9248993" y="817441"/>
        <a:ext cx="1929226" cy="1531897"/>
      </dsp:txXfrm>
    </dsp:sp>
    <dsp:sp modelId="{DCEE7019-6204-4CB9-A7CB-5E413C79C3DF}">
      <dsp:nvSpPr>
        <dsp:cNvPr id="0" name=""/>
        <dsp:cNvSpPr/>
      </dsp:nvSpPr>
      <dsp:spPr>
        <a:xfrm>
          <a:off x="8881521" y="2349338"/>
          <a:ext cx="2296698" cy="15318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Encourage school students to appreciate, consider and/or pursue successful STEM careers</a:t>
          </a:r>
        </a:p>
      </dsp:txBody>
      <dsp:txXfrm>
        <a:off x="9248993" y="2349338"/>
        <a:ext cx="1929226" cy="1531897"/>
      </dsp:txXfrm>
    </dsp:sp>
    <dsp:sp modelId="{6AA1DD04-4C1D-4E0B-BB32-BF19FB292186}">
      <dsp:nvSpPr>
        <dsp:cNvPr id="0" name=""/>
        <dsp:cNvSpPr/>
      </dsp:nvSpPr>
      <dsp:spPr>
        <a:xfrm>
          <a:off x="7656615" y="204988"/>
          <a:ext cx="1531132" cy="15311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Arm School Program</a:t>
          </a:r>
        </a:p>
      </dsp:txBody>
      <dsp:txXfrm>
        <a:off x="7880844" y="429217"/>
        <a:ext cx="1082674" cy="1082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ABC0BB-F774-4303-9701-003B3E743A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EB52217F-109B-4561-ACE4-BE073A308A21}" type="datetimeFigureOut">
              <a:rPr lang="en-US" altLang="en-US"/>
              <a:pPr>
                <a:defRPr/>
              </a:pPr>
              <a:t>11/28/2018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11/28/2018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16354E-6974-4833-AB87-3220A0835E8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1896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Driven by demand from academia, we created ARM Education Media, a digital-first publishing operation, to produce and market premium educational products: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200" dirty="0"/>
              <a:t>Online courses: self-taught courseware in the form of lecture and lab demonstrator videos, interactive quizzes with answers, project codes with solutions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200" dirty="0"/>
              <a:t>E-textbooks with Print-On-Demand (POD) option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GB" sz="22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GB" sz="2200" dirty="0"/>
              <a:t>AUP:</a:t>
            </a:r>
            <a:r>
              <a:rPr lang="en-GB" sz="2200" baseline="0" dirty="0"/>
              <a:t> </a:t>
            </a:r>
          </a:p>
          <a:p>
            <a:pPr marL="457181" marR="0" lvl="1" indent="0" algn="l" defTabSz="4571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sz="2200" dirty="0"/>
              <a:t>Intermediated Education Kit content (lecture slides, lab manuals, code etc.) - donated to university professors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GB" sz="22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GB" sz="2200" dirty="0"/>
              <a:t>AEM:</a:t>
            </a:r>
          </a:p>
          <a:p>
            <a:pPr marL="457181" marR="0" lvl="1" indent="0" algn="l" defTabSz="45718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GB" sz="2200" dirty="0"/>
              <a:t>Self-taught and self-paced online Education Kits, multimedia rich and highly interactive – for purchase by everyone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None/>
            </a:pPr>
            <a:endParaRPr lang="en-GB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786E7-EDAB-724E-B5AE-1BDD6B8AC67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61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2312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622801" y="6456613"/>
            <a:ext cx="4301543" cy="339884"/>
          </a:xfrm>
          <a:prstGeom prst="rect">
            <a:avLst/>
          </a:prstGeom>
        </p:spPr>
        <p:txBody>
          <a:bodyPr lIns="91430" tIns="45714" rIns="91430" bIns="45714"/>
          <a:lstStyle/>
          <a:p>
            <a:fld id="{579786E7-EDAB-724E-B5AE-1BDD6B8AC677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724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/>
              <a:t>Combine theory</a:t>
            </a:r>
            <a:r>
              <a:rPr lang="en-GB" sz="1200" baseline="0" dirty="0"/>
              <a:t> and practice</a:t>
            </a: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9786E7-EDAB-724E-B5AE-1BDD6B8AC67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99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97163" y="509588"/>
            <a:ext cx="4532312" cy="2549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622799" y="6456613"/>
            <a:ext cx="4301543" cy="339884"/>
          </a:xfrm>
          <a:prstGeom prst="rect">
            <a:avLst/>
          </a:prstGeom>
        </p:spPr>
        <p:txBody>
          <a:bodyPr lIns="91430" tIns="45714" rIns="91430" bIns="45714"/>
          <a:lstStyle/>
          <a:p>
            <a:fld id="{579786E7-EDAB-724E-B5AE-1BDD6B8AC677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158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000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9786E7-EDAB-724E-B5AE-1BDD6B8AC6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019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21F19-84A7-D347-9BFC-DB9F02D4494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45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B16354E-6974-4833-AB87-3220A0835E8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853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emf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rgbClr val="7F7F7F"/>
              </a:solidFill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>
            <a:extLst/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2" name="Text Placeholder 28">
            <a:extLst/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206183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92125" y="1745884"/>
            <a:ext cx="11180867" cy="408710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791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77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5593C93C-1E5D-4C19-8510-510953C83CCF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rgbClr val="7F7F7F"/>
              </a:solidFill>
            </a:endParaRP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244E6AC5-1B49-46DE-9EB5-8B52195255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325" y="2768600"/>
            <a:ext cx="19113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705691CA-1385-4202-BB32-7980FD0D4BC4}" type="slidenum">
              <a:rPr lang="en-US" altLang="en-US" sz="1000" smtClean="0">
                <a:solidFill>
                  <a:schemeClr val="bg1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3600">
                <a:solidFill>
                  <a:schemeClr val="bg1"/>
                </a:solidFill>
              </a:rPr>
              <a:t>Thank You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3600" err="1">
                <a:solidFill>
                  <a:schemeClr val="bg1"/>
                </a:solidFill>
              </a:rPr>
              <a:t>Danke</a:t>
            </a:r>
            <a:endParaRPr lang="en-US" altLang="en-US" sz="360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3600">
                <a:solidFill>
                  <a:schemeClr val="bg1"/>
                </a:solidFill>
              </a:rPr>
              <a:t>Merci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3600">
                <a:solidFill>
                  <a:schemeClr val="bg1"/>
                </a:solidFill>
              </a:rPr>
              <a:t>谢谢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3600">
                <a:solidFill>
                  <a:schemeClr val="bg1"/>
                </a:solidFill>
              </a:rPr>
              <a:t>ありがとう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3600">
                <a:solidFill>
                  <a:schemeClr val="bg1"/>
                </a:solidFill>
              </a:rPr>
              <a:t>Gracias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3600" err="1">
                <a:solidFill>
                  <a:schemeClr val="bg1"/>
                </a:solidFill>
              </a:rPr>
              <a:t>Kiitos</a:t>
            </a:r>
            <a:endParaRPr lang="en-US" altLang="en-US" sz="360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600" b="1">
                <a:solidFill>
                  <a:schemeClr val="bg1"/>
                </a:solidFill>
              </a:rPr>
              <a:t>감사합니다</a:t>
            </a:r>
            <a:endParaRPr lang="ko-KR" altLang="en-US" sz="360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hi-in" sz="3600">
                <a:solidFill>
                  <a:schemeClr val="bg1"/>
                </a:solidFill>
              </a:rPr>
              <a:t>धन्यवाद</a:t>
            </a:r>
            <a:endParaRPr lang="en-US" sz="360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he-IL" sz="3600" b="0" i="0" kern="1200">
                <a:solidFill>
                  <a:schemeClr val="bg1"/>
                </a:solidFill>
                <a:effectLst/>
                <a:latin typeface="Calibri" charset="0"/>
                <a:ea typeface="ＭＳ Ｐゴシック" charset="-128"/>
                <a:cs typeface="+mn-cs"/>
              </a:rPr>
              <a:t>תודה</a:t>
            </a:r>
            <a:endParaRPr lang="hi-in" sz="360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BC37F4FC-0615-4188-A678-938F418ADE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Confidential © 2018 Arm Limited</a:t>
            </a:r>
          </a:p>
        </p:txBody>
      </p:sp>
    </p:spTree>
    <p:extLst>
      <p:ext uri="{BB962C8B-B14F-4D97-AF65-F5344CB8AC3E}">
        <p14:creationId xmlns:p14="http://schemas.microsoft.com/office/powerpoint/2010/main" val="61735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/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EF865F52-F038-9143-B10F-EC315F327B49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rgbClr val="7F7F7F"/>
              </a:solidFill>
            </a:endParaRPr>
          </a:p>
        </p:txBody>
      </p:sp>
      <p:sp>
        <p:nvSpPr>
          <p:cNvPr id="3" name="TextBox 2">
            <a:extLst/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23CA994-01FB-B24C-A927-7E3417958BAD}" type="slidenum">
              <a:rPr lang="en-US" altLang="en-US" sz="1000" smtClean="0">
                <a:solidFill>
                  <a:schemeClr val="bg1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/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/>
          </p:cNvPr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x-none" sz="120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>
              <a:defRPr/>
            </a:pPr>
            <a:br>
              <a:rPr lang="en-US" altLang="x-none" sz="1200">
                <a:solidFill>
                  <a:schemeClr val="bg1"/>
                </a:solidFill>
              </a:rPr>
            </a:br>
            <a:r>
              <a:rPr lang="en-US" altLang="x-none" sz="1200" err="1">
                <a:solidFill>
                  <a:schemeClr val="bg1"/>
                </a:solidFill>
              </a:rPr>
              <a:t>www.arm.com</a:t>
            </a:r>
            <a:r>
              <a:rPr lang="en-US" altLang="x-none" sz="120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7" name="Picture 1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325" y="2768600"/>
            <a:ext cx="19113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BC37F4FC-0615-4188-A678-938F418ADE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Confidential © 2018 Arm Limited</a:t>
            </a:r>
          </a:p>
        </p:txBody>
      </p:sp>
    </p:spTree>
    <p:extLst>
      <p:ext uri="{BB962C8B-B14F-4D97-AF65-F5344CB8AC3E}">
        <p14:creationId xmlns:p14="http://schemas.microsoft.com/office/powerpoint/2010/main" val="19323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280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628" y="358343"/>
            <a:ext cx="10135735" cy="558487"/>
          </a:xfrm>
        </p:spPr>
        <p:txBody>
          <a:bodyPr/>
          <a:lstStyle>
            <a:lvl1pPr>
              <a:defRPr spc="0"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24622" y="1440000"/>
            <a:ext cx="10131702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defRPr sz="2400" spc="0"/>
            </a:lvl1pPr>
            <a:lvl2pPr marL="479876" indent="-239937">
              <a:lnSpc>
                <a:spcPct val="100000"/>
              </a:lnSpc>
              <a:defRPr sz="2000" spc="0"/>
            </a:lvl2pPr>
            <a:lvl3pPr marL="719813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2000" spc="0"/>
            </a:lvl3pPr>
            <a:lvl4pPr>
              <a:defRPr sz="2000"/>
            </a:lvl4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marL="959752" marR="0" lvl="3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/>
            </a:pPr>
            <a:r>
              <a:rPr lang="en-GB" noProof="0"/>
              <a:t>Fourth level</a:t>
            </a:r>
          </a:p>
          <a:p>
            <a:pPr lvl="2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7112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Slide">
  <p:cSld name="1_1 Column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92125" y="1479468"/>
            <a:ext cx="11180762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004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003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0039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0039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0039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004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0040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440"/>
              <a:buFont typeface="Calibri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795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>
            <a:extLst/>
          </p:cNvPr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/>
          </p:cNvPr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>
            <a:extLst/>
          </p:cNvPr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/>
          </p:cNvPr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>
            <a:extLst/>
          </p:cNvPr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/>
          </p:cNvPr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>
            <a:extLst/>
          </p:cNvPr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>
            <a:extLst/>
          </p:cNvPr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>
            <a:extLst/>
          </p:cNvPr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1">
            <a:extLst/>
          </p:cNvPr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>
            <a:extLst/>
          </p:cNvPr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>
            <a:extLst/>
          </p:cNvPr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/>
          </p:cNvPr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5">
            <a:extLst/>
          </p:cNvPr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8">
            <a:extLst/>
          </p:cNvPr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>
            <a:extLst/>
          </p:cNvPr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/>
          </p:cNvPr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>
            <a:extLst/>
          </p:cNvPr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>
            <a:extLst/>
          </p:cNvPr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4" name="Picture Placeholder 5">
            <a:extLst/>
          </p:cNvPr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5" name="Picture Placeholder 5">
            <a:extLst/>
          </p:cNvPr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06" name="Picture Placeholder 5">
            <a:extLst/>
          </p:cNvPr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4" name="Text Placeholder 7">
            <a:extLst/>
          </p:cNvPr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>
            <a:extLst/>
          </p:cNvPr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>
            <a:extLst/>
          </p:cNvPr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 3">
            <a:extLst/>
          </p:cNvPr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rgbClr val="7F7F7F"/>
              </a:solidFill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>
            <a:extLst/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2" name="Text Placeholder 28">
            <a:extLst/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3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7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142547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 for Full Width U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886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AECFDFC3-E8F8-4A3B-A7B5-C494553698E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5593C93C-1E5D-4C19-8510-510953C83CCF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rgbClr val="7F7F7F"/>
              </a:solidFill>
            </a:endParaRP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244E6AC5-1B49-46DE-9EB5-8B52195255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325" y="2768600"/>
            <a:ext cx="19113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11EA66-8035-4072-B874-ABE710416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705691CA-1385-4202-BB32-7980FD0D4BC4}" type="slidenum">
              <a:rPr lang="en-US" altLang="en-US" sz="1000" smtClean="0">
                <a:solidFill>
                  <a:schemeClr val="bg1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7212D-F60C-4C2D-A508-E9F1C351B12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14791" y="536644"/>
            <a:ext cx="4403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3600" dirty="0">
                <a:solidFill>
                  <a:schemeClr val="bg1"/>
                </a:solidFill>
              </a:rPr>
              <a:t>Thank You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3600" dirty="0" err="1">
                <a:solidFill>
                  <a:schemeClr val="bg1"/>
                </a:solidFill>
              </a:rPr>
              <a:t>Danke</a:t>
            </a:r>
            <a:endParaRPr lang="en-US" altLang="en-US" sz="3600" dirty="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3600" dirty="0">
                <a:solidFill>
                  <a:schemeClr val="bg1"/>
                </a:solidFill>
              </a:rPr>
              <a:t>Merci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3600" dirty="0">
                <a:solidFill>
                  <a:schemeClr val="bg1"/>
                </a:solidFill>
              </a:rPr>
              <a:t>谢谢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3600" dirty="0">
                <a:solidFill>
                  <a:schemeClr val="bg1"/>
                </a:solidFill>
              </a:rPr>
              <a:t>ありがとう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3600" dirty="0">
                <a:solidFill>
                  <a:schemeClr val="bg1"/>
                </a:solidFill>
              </a:rPr>
              <a:t>Gracias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3600" dirty="0" err="1">
                <a:solidFill>
                  <a:schemeClr val="bg1"/>
                </a:solidFill>
              </a:rPr>
              <a:t>Kiitos</a:t>
            </a:r>
            <a:endParaRPr lang="en-US" altLang="en-US" sz="3600" dirty="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600" b="1" dirty="0">
                <a:solidFill>
                  <a:schemeClr val="bg1"/>
                </a:solidFill>
              </a:rPr>
              <a:t>감사합니다</a:t>
            </a:r>
            <a:endParaRPr lang="ko-KR" altLang="en-US" sz="3600" dirty="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hi-in" sz="3600" dirty="0">
                <a:solidFill>
                  <a:schemeClr val="bg1"/>
                </a:solidFill>
              </a:rPr>
              <a:t>धन्यवाद</a:t>
            </a:r>
            <a:endParaRPr lang="en-US" sz="3600" dirty="0">
              <a:solidFill>
                <a:schemeClr val="bg1"/>
              </a:solidFill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he-IL" sz="3600" b="0" i="0" kern="1200" dirty="0">
                <a:solidFill>
                  <a:schemeClr val="bg1"/>
                </a:solidFill>
                <a:effectLst/>
                <a:latin typeface="Calibri" charset="0"/>
                <a:ea typeface="ＭＳ Ｐゴシック" charset="-128"/>
                <a:cs typeface="+mn-cs"/>
              </a:rPr>
              <a:t>תודה</a:t>
            </a:r>
            <a:endParaRPr lang="hi-in" sz="36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/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EF865F52-F038-9143-B10F-EC315F327B49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rgbClr val="7F7F7F"/>
              </a:solidFill>
            </a:endParaRPr>
          </a:p>
        </p:txBody>
      </p:sp>
      <p:sp>
        <p:nvSpPr>
          <p:cNvPr id="3" name="TextBox 2">
            <a:extLst/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23CA994-01FB-B24C-A927-7E3417958BAD}" type="slidenum">
              <a:rPr lang="en-US" altLang="en-US" sz="1000" smtClean="0">
                <a:solidFill>
                  <a:schemeClr val="bg1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/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/>
          </p:cNvPr>
          <p:cNvSpPr>
            <a:spLocks noChangeArrowheads="1"/>
          </p:cNvSpPr>
          <p:nvPr userDrawn="1"/>
        </p:nvSpPr>
        <p:spPr bwMode="auto">
          <a:xfrm>
            <a:off x="728663" y="4800600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7" name="Picture 1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325" y="2768600"/>
            <a:ext cx="19113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F7399-A5A6-45BA-979D-565957665B70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DA842-6E77-49F5-886C-490811425F6D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D0DA2-9043-4185-9741-3FE418009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bg1"/>
              </a:buClr>
              <a:buFont typeface="Arial" charset="0"/>
              <a:buChar char="•"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47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76072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5760720" cy="6858000"/>
          </a:xfrm>
          <a:prstGeom prst="rect">
            <a:avLst/>
          </a:prstGeom>
          <a:solidFill>
            <a:schemeClr val="accent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" r="53338"/>
          <a:stretch/>
        </p:blipFill>
        <p:spPr>
          <a:xfrm>
            <a:off x="-99298" y="-562000"/>
            <a:ext cx="5760720" cy="7981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831484" y="6226235"/>
            <a:ext cx="1055716" cy="340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19150D9B-7638-4C86-9341-F9BE14B119AB}"/>
              </a:ext>
            </a:extLst>
          </p:cNvPr>
          <p:cNvSpPr txBox="1">
            <a:spLocks/>
          </p:cNvSpPr>
          <p:nvPr/>
        </p:nvSpPr>
        <p:spPr>
          <a:xfrm>
            <a:off x="5015948" y="1374457"/>
            <a:ext cx="6306896" cy="7416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marR="0" indent="0" algn="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alibri" panose="020F050202020403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60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41CACA9-A822-446C-AC04-03CEFC32C3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2067" y="2486828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spc="-100" baseline="0"/>
            </a:lvl1pPr>
          </a:lstStyle>
          <a:p>
            <a:r>
              <a:rPr lang="en-US" dirty="0"/>
              <a:t>Click Here to </a:t>
            </a:r>
            <a:br>
              <a:rPr lang="en-US" dirty="0"/>
            </a:br>
            <a:r>
              <a:rPr lang="en-US" dirty="0"/>
              <a:t>Edit Master Title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74895D7D-2B63-43A1-8992-3167AD636A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2066" y="4334386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Speaker Name | Title</a:t>
            </a:r>
            <a:r>
              <a:rPr lang="en-GB" dirty="0"/>
              <a:t> or Affiliation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F36D1F4-8FB9-435D-81D3-8235B2FB1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2066" y="5144360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Location, Meeting, Speaking venue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D70B6DC-2282-404A-BA28-677C6504AE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2066" y="5454240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00 / month / 2017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734124F2-C48F-4096-B3FC-999A6EB14539}"/>
              </a:ext>
            </a:extLst>
          </p:cNvPr>
          <p:cNvSpPr txBox="1">
            <a:spLocks/>
          </p:cNvSpPr>
          <p:nvPr/>
        </p:nvSpPr>
        <p:spPr>
          <a:xfrm>
            <a:off x="1451112" y="6356350"/>
            <a:ext cx="9871732" cy="21051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/>
              <a:t>Copyright © 2018 Arm Limited</a:t>
            </a:r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47BC5F70-5567-4458-8125-E0D20AA78F2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72535" y="3168655"/>
            <a:ext cx="1854866" cy="563218"/>
            <a:chOff x="3153" y="2846"/>
            <a:chExt cx="4199" cy="1275"/>
          </a:xfrm>
          <a:solidFill>
            <a:schemeClr val="bg1"/>
          </a:solidFill>
          <a:effectLst/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BAF8D00C-61B9-44D6-8AB9-E59EFC2E60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53" y="2846"/>
              <a:ext cx="1229" cy="1275"/>
            </a:xfrm>
            <a:custGeom>
              <a:avLst/>
              <a:gdLst>
                <a:gd name="T0" fmla="*/ 760 w 986"/>
                <a:gd name="T1" fmla="*/ 25 h 1020"/>
                <a:gd name="T2" fmla="*/ 760 w 986"/>
                <a:gd name="T3" fmla="*/ 137 h 1020"/>
                <a:gd name="T4" fmla="*/ 472 w 986"/>
                <a:gd name="T5" fmla="*/ 0 h 1020"/>
                <a:gd name="T6" fmla="*/ 0 w 986"/>
                <a:gd name="T7" fmla="*/ 507 h 1020"/>
                <a:gd name="T8" fmla="*/ 470 w 986"/>
                <a:gd name="T9" fmla="*/ 1020 h 1020"/>
                <a:gd name="T10" fmla="*/ 760 w 986"/>
                <a:gd name="T11" fmla="*/ 890 h 1020"/>
                <a:gd name="T12" fmla="*/ 760 w 986"/>
                <a:gd name="T13" fmla="*/ 991 h 1020"/>
                <a:gd name="T14" fmla="*/ 986 w 986"/>
                <a:gd name="T15" fmla="*/ 991 h 1020"/>
                <a:gd name="T16" fmla="*/ 986 w 986"/>
                <a:gd name="T17" fmla="*/ 25 h 1020"/>
                <a:gd name="T18" fmla="*/ 760 w 986"/>
                <a:gd name="T19" fmla="*/ 25 h 1020"/>
                <a:gd name="T20" fmla="*/ 500 w 986"/>
                <a:gd name="T21" fmla="*/ 819 h 1020"/>
                <a:gd name="T22" fmla="*/ 230 w 986"/>
                <a:gd name="T23" fmla="*/ 511 h 1020"/>
                <a:gd name="T24" fmla="*/ 500 w 986"/>
                <a:gd name="T25" fmla="*/ 201 h 1020"/>
                <a:gd name="T26" fmla="*/ 774 w 986"/>
                <a:gd name="T27" fmla="*/ 513 h 1020"/>
                <a:gd name="T28" fmla="*/ 500 w 986"/>
                <a:gd name="T29" fmla="*/ 819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6" h="1020">
                  <a:moveTo>
                    <a:pt x="760" y="25"/>
                  </a:moveTo>
                  <a:cubicBezTo>
                    <a:pt x="760" y="137"/>
                    <a:pt x="760" y="137"/>
                    <a:pt x="760" y="137"/>
                  </a:cubicBezTo>
                  <a:cubicBezTo>
                    <a:pt x="668" y="18"/>
                    <a:pt x="543" y="0"/>
                    <a:pt x="472" y="0"/>
                  </a:cubicBezTo>
                  <a:cubicBezTo>
                    <a:pt x="216" y="0"/>
                    <a:pt x="0" y="192"/>
                    <a:pt x="0" y="507"/>
                  </a:cubicBezTo>
                  <a:cubicBezTo>
                    <a:pt x="0" y="773"/>
                    <a:pt x="170" y="1020"/>
                    <a:pt x="470" y="1020"/>
                  </a:cubicBezTo>
                  <a:cubicBezTo>
                    <a:pt x="539" y="1020"/>
                    <a:pt x="661" y="1004"/>
                    <a:pt x="760" y="890"/>
                  </a:cubicBezTo>
                  <a:cubicBezTo>
                    <a:pt x="760" y="991"/>
                    <a:pt x="760" y="991"/>
                    <a:pt x="760" y="991"/>
                  </a:cubicBezTo>
                  <a:cubicBezTo>
                    <a:pt x="986" y="991"/>
                    <a:pt x="986" y="991"/>
                    <a:pt x="986" y="991"/>
                  </a:cubicBezTo>
                  <a:cubicBezTo>
                    <a:pt x="986" y="25"/>
                    <a:pt x="986" y="25"/>
                    <a:pt x="986" y="25"/>
                  </a:cubicBezTo>
                  <a:lnTo>
                    <a:pt x="760" y="25"/>
                  </a:lnTo>
                  <a:close/>
                  <a:moveTo>
                    <a:pt x="500" y="819"/>
                  </a:moveTo>
                  <a:cubicBezTo>
                    <a:pt x="336" y="819"/>
                    <a:pt x="230" y="679"/>
                    <a:pt x="230" y="511"/>
                  </a:cubicBezTo>
                  <a:cubicBezTo>
                    <a:pt x="230" y="339"/>
                    <a:pt x="336" y="201"/>
                    <a:pt x="500" y="201"/>
                  </a:cubicBezTo>
                  <a:cubicBezTo>
                    <a:pt x="642" y="201"/>
                    <a:pt x="774" y="302"/>
                    <a:pt x="774" y="513"/>
                  </a:cubicBezTo>
                  <a:cubicBezTo>
                    <a:pt x="774" y="715"/>
                    <a:pt x="642" y="819"/>
                    <a:pt x="500" y="8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effectLst>
                  <a:outerShdw blurRad="1181100" dist="25400" dir="5400000" algn="t" rotWithShape="0">
                    <a:prstClr val="black"/>
                  </a:outerShdw>
                </a:effectLst>
              </a:endParaRPr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F19CF68-528D-4322-94C8-414BDB3B0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33" y="2846"/>
              <a:ext cx="792" cy="1239"/>
            </a:xfrm>
            <a:custGeom>
              <a:avLst/>
              <a:gdLst>
                <a:gd name="T0" fmla="*/ 320 w 636"/>
                <a:gd name="T1" fmla="*/ 32 h 991"/>
                <a:gd name="T2" fmla="*/ 226 w 636"/>
                <a:gd name="T3" fmla="*/ 112 h 991"/>
                <a:gd name="T4" fmla="*/ 226 w 636"/>
                <a:gd name="T5" fmla="*/ 25 h 991"/>
                <a:gd name="T6" fmla="*/ 0 w 636"/>
                <a:gd name="T7" fmla="*/ 25 h 991"/>
                <a:gd name="T8" fmla="*/ 0 w 636"/>
                <a:gd name="T9" fmla="*/ 991 h 991"/>
                <a:gd name="T10" fmla="*/ 226 w 636"/>
                <a:gd name="T11" fmla="*/ 991 h 991"/>
                <a:gd name="T12" fmla="*/ 226 w 636"/>
                <a:gd name="T13" fmla="*/ 491 h 991"/>
                <a:gd name="T14" fmla="*/ 288 w 636"/>
                <a:gd name="T15" fmla="*/ 268 h 991"/>
                <a:gd name="T16" fmla="*/ 429 w 636"/>
                <a:gd name="T17" fmla="*/ 215 h 991"/>
                <a:gd name="T18" fmla="*/ 544 w 636"/>
                <a:gd name="T19" fmla="*/ 250 h 991"/>
                <a:gd name="T20" fmla="*/ 636 w 636"/>
                <a:gd name="T21" fmla="*/ 45 h 991"/>
                <a:gd name="T22" fmla="*/ 458 w 636"/>
                <a:gd name="T23" fmla="*/ 0 h 991"/>
                <a:gd name="T24" fmla="*/ 320 w 636"/>
                <a:gd name="T25" fmla="*/ 32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991">
                  <a:moveTo>
                    <a:pt x="320" y="32"/>
                  </a:moveTo>
                  <a:cubicBezTo>
                    <a:pt x="288" y="50"/>
                    <a:pt x="251" y="82"/>
                    <a:pt x="226" y="112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6" y="991"/>
                    <a:pt x="226" y="991"/>
                    <a:pt x="226" y="991"/>
                  </a:cubicBezTo>
                  <a:cubicBezTo>
                    <a:pt x="226" y="491"/>
                    <a:pt x="226" y="491"/>
                    <a:pt x="226" y="491"/>
                  </a:cubicBezTo>
                  <a:cubicBezTo>
                    <a:pt x="226" y="426"/>
                    <a:pt x="226" y="335"/>
                    <a:pt x="288" y="268"/>
                  </a:cubicBezTo>
                  <a:cubicBezTo>
                    <a:pt x="332" y="222"/>
                    <a:pt x="380" y="215"/>
                    <a:pt x="429" y="215"/>
                  </a:cubicBezTo>
                  <a:cubicBezTo>
                    <a:pt x="452" y="215"/>
                    <a:pt x="493" y="218"/>
                    <a:pt x="544" y="250"/>
                  </a:cubicBezTo>
                  <a:cubicBezTo>
                    <a:pt x="636" y="45"/>
                    <a:pt x="636" y="45"/>
                    <a:pt x="636" y="45"/>
                  </a:cubicBezTo>
                  <a:cubicBezTo>
                    <a:pt x="574" y="9"/>
                    <a:pt x="514" y="0"/>
                    <a:pt x="458" y="0"/>
                  </a:cubicBezTo>
                  <a:cubicBezTo>
                    <a:pt x="408" y="0"/>
                    <a:pt x="364" y="6"/>
                    <a:pt x="32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effectLst>
                  <a:outerShdw blurRad="1181100" dist="25400" dir="5400000" algn="t" rotWithShape="0">
                    <a:prstClr val="black"/>
                  </a:outerShdw>
                </a:effectLst>
              </a:endParaRPr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8599EAA3-91EC-4EE7-99E2-C12573A75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92" y="2846"/>
              <a:ext cx="1660" cy="1239"/>
            </a:xfrm>
            <a:custGeom>
              <a:avLst/>
              <a:gdLst>
                <a:gd name="T0" fmla="*/ 1281 w 1331"/>
                <a:gd name="T1" fmla="*/ 151 h 991"/>
                <a:gd name="T2" fmla="*/ 1004 w 1331"/>
                <a:gd name="T3" fmla="*/ 0 h 991"/>
                <a:gd name="T4" fmla="*/ 716 w 1331"/>
                <a:gd name="T5" fmla="*/ 142 h 991"/>
                <a:gd name="T6" fmla="*/ 465 w 1331"/>
                <a:gd name="T7" fmla="*/ 0 h 991"/>
                <a:gd name="T8" fmla="*/ 225 w 1331"/>
                <a:gd name="T9" fmla="*/ 114 h 991"/>
                <a:gd name="T10" fmla="*/ 225 w 1331"/>
                <a:gd name="T11" fmla="*/ 25 h 991"/>
                <a:gd name="T12" fmla="*/ 0 w 1331"/>
                <a:gd name="T13" fmla="*/ 25 h 991"/>
                <a:gd name="T14" fmla="*/ 0 w 1331"/>
                <a:gd name="T15" fmla="*/ 991 h 991"/>
                <a:gd name="T16" fmla="*/ 225 w 1331"/>
                <a:gd name="T17" fmla="*/ 991 h 991"/>
                <a:gd name="T18" fmla="*/ 225 w 1331"/>
                <a:gd name="T19" fmla="*/ 493 h 991"/>
                <a:gd name="T20" fmla="*/ 269 w 1331"/>
                <a:gd name="T21" fmla="*/ 273 h 991"/>
                <a:gd name="T22" fmla="*/ 403 w 1331"/>
                <a:gd name="T23" fmla="*/ 201 h 991"/>
                <a:gd name="T24" fmla="*/ 532 w 1331"/>
                <a:gd name="T25" fmla="*/ 286 h 991"/>
                <a:gd name="T26" fmla="*/ 553 w 1331"/>
                <a:gd name="T27" fmla="*/ 458 h 991"/>
                <a:gd name="T28" fmla="*/ 553 w 1331"/>
                <a:gd name="T29" fmla="*/ 991 h 991"/>
                <a:gd name="T30" fmla="*/ 778 w 1331"/>
                <a:gd name="T31" fmla="*/ 991 h 991"/>
                <a:gd name="T32" fmla="*/ 778 w 1331"/>
                <a:gd name="T33" fmla="*/ 493 h 991"/>
                <a:gd name="T34" fmla="*/ 822 w 1331"/>
                <a:gd name="T35" fmla="*/ 273 h 991"/>
                <a:gd name="T36" fmla="*/ 956 w 1331"/>
                <a:gd name="T37" fmla="*/ 201 h 991"/>
                <a:gd name="T38" fmla="*/ 1085 w 1331"/>
                <a:gd name="T39" fmla="*/ 286 h 991"/>
                <a:gd name="T40" fmla="*/ 1106 w 1331"/>
                <a:gd name="T41" fmla="*/ 458 h 991"/>
                <a:gd name="T42" fmla="*/ 1106 w 1331"/>
                <a:gd name="T43" fmla="*/ 991 h 991"/>
                <a:gd name="T44" fmla="*/ 1331 w 1331"/>
                <a:gd name="T45" fmla="*/ 991 h 991"/>
                <a:gd name="T46" fmla="*/ 1331 w 1331"/>
                <a:gd name="T47" fmla="*/ 394 h 991"/>
                <a:gd name="T48" fmla="*/ 1281 w 1331"/>
                <a:gd name="T49" fmla="*/ 1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1" h="991">
                  <a:moveTo>
                    <a:pt x="1281" y="151"/>
                  </a:moveTo>
                  <a:cubicBezTo>
                    <a:pt x="1225" y="55"/>
                    <a:pt x="1122" y="0"/>
                    <a:pt x="1004" y="0"/>
                  </a:cubicBezTo>
                  <a:cubicBezTo>
                    <a:pt x="919" y="0"/>
                    <a:pt x="797" y="27"/>
                    <a:pt x="716" y="142"/>
                  </a:cubicBezTo>
                  <a:cubicBezTo>
                    <a:pt x="661" y="48"/>
                    <a:pt x="566" y="0"/>
                    <a:pt x="465" y="0"/>
                  </a:cubicBezTo>
                  <a:cubicBezTo>
                    <a:pt x="391" y="0"/>
                    <a:pt x="301" y="22"/>
                    <a:pt x="225" y="114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5" y="991"/>
                    <a:pt x="225" y="991"/>
                    <a:pt x="225" y="991"/>
                  </a:cubicBezTo>
                  <a:cubicBezTo>
                    <a:pt x="225" y="493"/>
                    <a:pt x="225" y="493"/>
                    <a:pt x="225" y="493"/>
                  </a:cubicBezTo>
                  <a:cubicBezTo>
                    <a:pt x="225" y="410"/>
                    <a:pt x="230" y="328"/>
                    <a:pt x="269" y="273"/>
                  </a:cubicBezTo>
                  <a:cubicBezTo>
                    <a:pt x="299" y="231"/>
                    <a:pt x="347" y="201"/>
                    <a:pt x="403" y="201"/>
                  </a:cubicBezTo>
                  <a:cubicBezTo>
                    <a:pt x="483" y="201"/>
                    <a:pt x="518" y="250"/>
                    <a:pt x="532" y="286"/>
                  </a:cubicBezTo>
                  <a:cubicBezTo>
                    <a:pt x="541" y="307"/>
                    <a:pt x="553" y="351"/>
                    <a:pt x="553" y="458"/>
                  </a:cubicBezTo>
                  <a:cubicBezTo>
                    <a:pt x="553" y="991"/>
                    <a:pt x="553" y="991"/>
                    <a:pt x="553" y="991"/>
                  </a:cubicBezTo>
                  <a:cubicBezTo>
                    <a:pt x="778" y="991"/>
                    <a:pt x="778" y="991"/>
                    <a:pt x="778" y="991"/>
                  </a:cubicBezTo>
                  <a:cubicBezTo>
                    <a:pt x="778" y="493"/>
                    <a:pt x="778" y="493"/>
                    <a:pt x="778" y="493"/>
                  </a:cubicBezTo>
                  <a:cubicBezTo>
                    <a:pt x="778" y="410"/>
                    <a:pt x="783" y="328"/>
                    <a:pt x="822" y="273"/>
                  </a:cubicBezTo>
                  <a:cubicBezTo>
                    <a:pt x="852" y="231"/>
                    <a:pt x="901" y="201"/>
                    <a:pt x="956" y="201"/>
                  </a:cubicBezTo>
                  <a:cubicBezTo>
                    <a:pt x="1036" y="201"/>
                    <a:pt x="1071" y="250"/>
                    <a:pt x="1085" y="286"/>
                  </a:cubicBezTo>
                  <a:cubicBezTo>
                    <a:pt x="1094" y="307"/>
                    <a:pt x="1106" y="351"/>
                    <a:pt x="1106" y="458"/>
                  </a:cubicBezTo>
                  <a:cubicBezTo>
                    <a:pt x="1106" y="991"/>
                    <a:pt x="1106" y="991"/>
                    <a:pt x="1106" y="991"/>
                  </a:cubicBezTo>
                  <a:cubicBezTo>
                    <a:pt x="1331" y="991"/>
                    <a:pt x="1331" y="991"/>
                    <a:pt x="1331" y="991"/>
                  </a:cubicBezTo>
                  <a:cubicBezTo>
                    <a:pt x="1331" y="394"/>
                    <a:pt x="1331" y="394"/>
                    <a:pt x="1331" y="394"/>
                  </a:cubicBezTo>
                  <a:cubicBezTo>
                    <a:pt x="1331" y="254"/>
                    <a:pt x="1299" y="183"/>
                    <a:pt x="1281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effectLst>
                  <a:outerShdw blurRad="1181100" dist="25400" dir="5400000" algn="t" rotWithShape="0">
                    <a:prstClr val="black"/>
                  </a:outerShdw>
                </a:effectLst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8000206" y="1920816"/>
            <a:ext cx="3322638" cy="325438"/>
          </a:xfrm>
        </p:spPr>
        <p:txBody>
          <a:bodyPr/>
          <a:lstStyle>
            <a:lvl1pPr>
              <a:defRPr sz="2400" baseline="0"/>
            </a:lvl1pPr>
          </a:lstStyle>
          <a:p>
            <a:pPr algn="r"/>
            <a:r>
              <a:rPr lang="en-US" sz="2100" dirty="0">
                <a:solidFill>
                  <a:schemeClr val="bg2">
                    <a:lumMod val="50000"/>
                  </a:schemeClr>
                </a:solidFill>
              </a:rPr>
              <a:t>Title 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42552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ection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248030" cy="603504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104692" y="1249386"/>
            <a:ext cx="5120641" cy="70801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-100106" y="1964168"/>
            <a:ext cx="5120641" cy="73471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2101"/>
          <a:stretch/>
        </p:blipFill>
        <p:spPr>
          <a:xfrm>
            <a:off x="-113552" y="-233215"/>
            <a:ext cx="12345894" cy="6217920"/>
          </a:xfrm>
          <a:prstGeom prst="rect">
            <a:avLst/>
          </a:prstGeom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19150D9B-7638-4C86-9341-F9BE14B119AB}"/>
              </a:ext>
            </a:extLst>
          </p:cNvPr>
          <p:cNvSpPr txBox="1">
            <a:spLocks/>
          </p:cNvSpPr>
          <p:nvPr/>
        </p:nvSpPr>
        <p:spPr>
          <a:xfrm>
            <a:off x="5015948" y="1374457"/>
            <a:ext cx="6306896" cy="7416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marR="0" indent="0" algn="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Calibri" panose="020F050202020403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88913" y="1374777"/>
            <a:ext cx="4275137" cy="582613"/>
          </a:xfrm>
        </p:spPr>
        <p:txBody>
          <a:bodyPr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88912" y="2040218"/>
            <a:ext cx="4275137" cy="582613"/>
          </a:xfrm>
        </p:spPr>
        <p:txBody>
          <a:bodyPr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56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7" r="-349" b="4672"/>
          <a:stretch>
            <a:fillRect/>
          </a:stretch>
        </p:blipFill>
        <p:spPr bwMode="auto">
          <a:xfrm>
            <a:off x="1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ubtitle 2"/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rgbClr val="7F7F7F"/>
              </a:solidFill>
              <a:cs typeface="ＭＳ Ｐゴシック" charset="0"/>
            </a:endParaRPr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 bwMode="auto">
          <a:xfrm>
            <a:off x="5016500" y="1952627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3413126" y="4835525"/>
            <a:ext cx="4778375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99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9608345" y="4369595"/>
            <a:ext cx="955675" cy="379888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99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7239001" y="73027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99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12874626" y="2667002"/>
            <a:ext cx="65" cy="2907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099">
              <a:solidFill>
                <a:schemeClr val="tx2"/>
              </a:solidFill>
            </a:endParaRPr>
          </a:p>
        </p:txBody>
      </p:sp>
      <p:grpSp>
        <p:nvGrpSpPr>
          <p:cNvPr id="14" name="Group 4">
            <a:extLst/>
          </p:cNvPr>
          <p:cNvGrpSpPr>
            <a:grpSpLocks noChangeAspect="1"/>
          </p:cNvGrpSpPr>
          <p:nvPr userDrawn="1"/>
        </p:nvGrpSpPr>
        <p:grpSpPr bwMode="auto">
          <a:xfrm>
            <a:off x="861145" y="1183116"/>
            <a:ext cx="2323288" cy="705451"/>
            <a:chOff x="3153" y="2846"/>
            <a:chExt cx="4199" cy="1275"/>
          </a:xfrm>
          <a:solidFill>
            <a:schemeClr val="bg1"/>
          </a:solidFill>
          <a:effectLst/>
        </p:grpSpPr>
        <p:sp>
          <p:nvSpPr>
            <p:cNvPr id="15" name="Freeform 5">
              <a:extLst/>
            </p:cNvPr>
            <p:cNvSpPr>
              <a:spLocks noEditPoints="1"/>
            </p:cNvSpPr>
            <p:nvPr/>
          </p:nvSpPr>
          <p:spPr bwMode="auto">
            <a:xfrm>
              <a:off x="3153" y="2846"/>
              <a:ext cx="1229" cy="1275"/>
            </a:xfrm>
            <a:custGeom>
              <a:avLst/>
              <a:gdLst>
                <a:gd name="T0" fmla="*/ 760 w 986"/>
                <a:gd name="T1" fmla="*/ 25 h 1020"/>
                <a:gd name="T2" fmla="*/ 760 w 986"/>
                <a:gd name="T3" fmla="*/ 137 h 1020"/>
                <a:gd name="T4" fmla="*/ 472 w 986"/>
                <a:gd name="T5" fmla="*/ 0 h 1020"/>
                <a:gd name="T6" fmla="*/ 0 w 986"/>
                <a:gd name="T7" fmla="*/ 507 h 1020"/>
                <a:gd name="T8" fmla="*/ 470 w 986"/>
                <a:gd name="T9" fmla="*/ 1020 h 1020"/>
                <a:gd name="T10" fmla="*/ 760 w 986"/>
                <a:gd name="T11" fmla="*/ 890 h 1020"/>
                <a:gd name="T12" fmla="*/ 760 w 986"/>
                <a:gd name="T13" fmla="*/ 991 h 1020"/>
                <a:gd name="T14" fmla="*/ 986 w 986"/>
                <a:gd name="T15" fmla="*/ 991 h 1020"/>
                <a:gd name="T16" fmla="*/ 986 w 986"/>
                <a:gd name="T17" fmla="*/ 25 h 1020"/>
                <a:gd name="T18" fmla="*/ 760 w 986"/>
                <a:gd name="T19" fmla="*/ 25 h 1020"/>
                <a:gd name="T20" fmla="*/ 500 w 986"/>
                <a:gd name="T21" fmla="*/ 819 h 1020"/>
                <a:gd name="T22" fmla="*/ 230 w 986"/>
                <a:gd name="T23" fmla="*/ 511 h 1020"/>
                <a:gd name="T24" fmla="*/ 500 w 986"/>
                <a:gd name="T25" fmla="*/ 201 h 1020"/>
                <a:gd name="T26" fmla="*/ 774 w 986"/>
                <a:gd name="T27" fmla="*/ 513 h 1020"/>
                <a:gd name="T28" fmla="*/ 500 w 986"/>
                <a:gd name="T29" fmla="*/ 819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6" h="1020">
                  <a:moveTo>
                    <a:pt x="760" y="25"/>
                  </a:moveTo>
                  <a:cubicBezTo>
                    <a:pt x="760" y="137"/>
                    <a:pt x="760" y="137"/>
                    <a:pt x="760" y="137"/>
                  </a:cubicBezTo>
                  <a:cubicBezTo>
                    <a:pt x="668" y="18"/>
                    <a:pt x="543" y="0"/>
                    <a:pt x="472" y="0"/>
                  </a:cubicBezTo>
                  <a:cubicBezTo>
                    <a:pt x="216" y="0"/>
                    <a:pt x="0" y="192"/>
                    <a:pt x="0" y="507"/>
                  </a:cubicBezTo>
                  <a:cubicBezTo>
                    <a:pt x="0" y="773"/>
                    <a:pt x="170" y="1020"/>
                    <a:pt x="470" y="1020"/>
                  </a:cubicBezTo>
                  <a:cubicBezTo>
                    <a:pt x="539" y="1020"/>
                    <a:pt x="661" y="1004"/>
                    <a:pt x="760" y="890"/>
                  </a:cubicBezTo>
                  <a:cubicBezTo>
                    <a:pt x="760" y="991"/>
                    <a:pt x="760" y="991"/>
                    <a:pt x="760" y="991"/>
                  </a:cubicBezTo>
                  <a:cubicBezTo>
                    <a:pt x="986" y="991"/>
                    <a:pt x="986" y="991"/>
                    <a:pt x="986" y="991"/>
                  </a:cubicBezTo>
                  <a:cubicBezTo>
                    <a:pt x="986" y="25"/>
                    <a:pt x="986" y="25"/>
                    <a:pt x="986" y="25"/>
                  </a:cubicBezTo>
                  <a:lnTo>
                    <a:pt x="760" y="25"/>
                  </a:lnTo>
                  <a:close/>
                  <a:moveTo>
                    <a:pt x="500" y="819"/>
                  </a:moveTo>
                  <a:cubicBezTo>
                    <a:pt x="336" y="819"/>
                    <a:pt x="230" y="679"/>
                    <a:pt x="230" y="511"/>
                  </a:cubicBezTo>
                  <a:cubicBezTo>
                    <a:pt x="230" y="339"/>
                    <a:pt x="336" y="201"/>
                    <a:pt x="500" y="201"/>
                  </a:cubicBezTo>
                  <a:cubicBezTo>
                    <a:pt x="642" y="201"/>
                    <a:pt x="774" y="302"/>
                    <a:pt x="774" y="513"/>
                  </a:cubicBezTo>
                  <a:cubicBezTo>
                    <a:pt x="774" y="715"/>
                    <a:pt x="642" y="819"/>
                    <a:pt x="500" y="81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99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6" name="Freeform 6">
              <a:extLst/>
            </p:cNvPr>
            <p:cNvSpPr>
              <a:spLocks/>
            </p:cNvSpPr>
            <p:nvPr/>
          </p:nvSpPr>
          <p:spPr bwMode="auto">
            <a:xfrm>
              <a:off x="4733" y="2846"/>
              <a:ext cx="792" cy="1239"/>
            </a:xfrm>
            <a:custGeom>
              <a:avLst/>
              <a:gdLst>
                <a:gd name="T0" fmla="*/ 320 w 636"/>
                <a:gd name="T1" fmla="*/ 32 h 991"/>
                <a:gd name="T2" fmla="*/ 226 w 636"/>
                <a:gd name="T3" fmla="*/ 112 h 991"/>
                <a:gd name="T4" fmla="*/ 226 w 636"/>
                <a:gd name="T5" fmla="*/ 25 h 991"/>
                <a:gd name="T6" fmla="*/ 0 w 636"/>
                <a:gd name="T7" fmla="*/ 25 h 991"/>
                <a:gd name="T8" fmla="*/ 0 w 636"/>
                <a:gd name="T9" fmla="*/ 991 h 991"/>
                <a:gd name="T10" fmla="*/ 226 w 636"/>
                <a:gd name="T11" fmla="*/ 991 h 991"/>
                <a:gd name="T12" fmla="*/ 226 w 636"/>
                <a:gd name="T13" fmla="*/ 491 h 991"/>
                <a:gd name="T14" fmla="*/ 288 w 636"/>
                <a:gd name="T15" fmla="*/ 268 h 991"/>
                <a:gd name="T16" fmla="*/ 429 w 636"/>
                <a:gd name="T17" fmla="*/ 215 h 991"/>
                <a:gd name="T18" fmla="*/ 544 w 636"/>
                <a:gd name="T19" fmla="*/ 250 h 991"/>
                <a:gd name="T20" fmla="*/ 636 w 636"/>
                <a:gd name="T21" fmla="*/ 45 h 991"/>
                <a:gd name="T22" fmla="*/ 458 w 636"/>
                <a:gd name="T23" fmla="*/ 0 h 991"/>
                <a:gd name="T24" fmla="*/ 320 w 636"/>
                <a:gd name="T25" fmla="*/ 32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991">
                  <a:moveTo>
                    <a:pt x="320" y="32"/>
                  </a:moveTo>
                  <a:cubicBezTo>
                    <a:pt x="288" y="50"/>
                    <a:pt x="251" y="82"/>
                    <a:pt x="226" y="112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6" y="991"/>
                    <a:pt x="226" y="991"/>
                    <a:pt x="226" y="991"/>
                  </a:cubicBezTo>
                  <a:cubicBezTo>
                    <a:pt x="226" y="491"/>
                    <a:pt x="226" y="491"/>
                    <a:pt x="226" y="491"/>
                  </a:cubicBezTo>
                  <a:cubicBezTo>
                    <a:pt x="226" y="426"/>
                    <a:pt x="226" y="335"/>
                    <a:pt x="288" y="268"/>
                  </a:cubicBezTo>
                  <a:cubicBezTo>
                    <a:pt x="332" y="222"/>
                    <a:pt x="380" y="215"/>
                    <a:pt x="429" y="215"/>
                  </a:cubicBezTo>
                  <a:cubicBezTo>
                    <a:pt x="452" y="215"/>
                    <a:pt x="493" y="218"/>
                    <a:pt x="544" y="250"/>
                  </a:cubicBezTo>
                  <a:cubicBezTo>
                    <a:pt x="636" y="45"/>
                    <a:pt x="636" y="45"/>
                    <a:pt x="636" y="45"/>
                  </a:cubicBezTo>
                  <a:cubicBezTo>
                    <a:pt x="574" y="9"/>
                    <a:pt x="514" y="0"/>
                    <a:pt x="458" y="0"/>
                  </a:cubicBezTo>
                  <a:cubicBezTo>
                    <a:pt x="408" y="0"/>
                    <a:pt x="364" y="6"/>
                    <a:pt x="320" y="3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99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7" name="Freeform 7">
              <a:extLst/>
            </p:cNvPr>
            <p:cNvSpPr>
              <a:spLocks/>
            </p:cNvSpPr>
            <p:nvPr/>
          </p:nvSpPr>
          <p:spPr bwMode="auto">
            <a:xfrm>
              <a:off x="5692" y="2846"/>
              <a:ext cx="1660" cy="1239"/>
            </a:xfrm>
            <a:custGeom>
              <a:avLst/>
              <a:gdLst>
                <a:gd name="T0" fmla="*/ 1281 w 1331"/>
                <a:gd name="T1" fmla="*/ 151 h 991"/>
                <a:gd name="T2" fmla="*/ 1004 w 1331"/>
                <a:gd name="T3" fmla="*/ 0 h 991"/>
                <a:gd name="T4" fmla="*/ 716 w 1331"/>
                <a:gd name="T5" fmla="*/ 142 h 991"/>
                <a:gd name="T6" fmla="*/ 465 w 1331"/>
                <a:gd name="T7" fmla="*/ 0 h 991"/>
                <a:gd name="T8" fmla="*/ 225 w 1331"/>
                <a:gd name="T9" fmla="*/ 114 h 991"/>
                <a:gd name="T10" fmla="*/ 225 w 1331"/>
                <a:gd name="T11" fmla="*/ 25 h 991"/>
                <a:gd name="T12" fmla="*/ 0 w 1331"/>
                <a:gd name="T13" fmla="*/ 25 h 991"/>
                <a:gd name="T14" fmla="*/ 0 w 1331"/>
                <a:gd name="T15" fmla="*/ 991 h 991"/>
                <a:gd name="T16" fmla="*/ 225 w 1331"/>
                <a:gd name="T17" fmla="*/ 991 h 991"/>
                <a:gd name="T18" fmla="*/ 225 w 1331"/>
                <a:gd name="T19" fmla="*/ 493 h 991"/>
                <a:gd name="T20" fmla="*/ 269 w 1331"/>
                <a:gd name="T21" fmla="*/ 273 h 991"/>
                <a:gd name="T22" fmla="*/ 403 w 1331"/>
                <a:gd name="T23" fmla="*/ 201 h 991"/>
                <a:gd name="T24" fmla="*/ 532 w 1331"/>
                <a:gd name="T25" fmla="*/ 286 h 991"/>
                <a:gd name="T26" fmla="*/ 553 w 1331"/>
                <a:gd name="T27" fmla="*/ 458 h 991"/>
                <a:gd name="T28" fmla="*/ 553 w 1331"/>
                <a:gd name="T29" fmla="*/ 991 h 991"/>
                <a:gd name="T30" fmla="*/ 778 w 1331"/>
                <a:gd name="T31" fmla="*/ 991 h 991"/>
                <a:gd name="T32" fmla="*/ 778 w 1331"/>
                <a:gd name="T33" fmla="*/ 493 h 991"/>
                <a:gd name="T34" fmla="*/ 822 w 1331"/>
                <a:gd name="T35" fmla="*/ 273 h 991"/>
                <a:gd name="T36" fmla="*/ 956 w 1331"/>
                <a:gd name="T37" fmla="*/ 201 h 991"/>
                <a:gd name="T38" fmla="*/ 1085 w 1331"/>
                <a:gd name="T39" fmla="*/ 286 h 991"/>
                <a:gd name="T40" fmla="*/ 1106 w 1331"/>
                <a:gd name="T41" fmla="*/ 458 h 991"/>
                <a:gd name="T42" fmla="*/ 1106 w 1331"/>
                <a:gd name="T43" fmla="*/ 991 h 991"/>
                <a:gd name="T44" fmla="*/ 1331 w 1331"/>
                <a:gd name="T45" fmla="*/ 991 h 991"/>
                <a:gd name="T46" fmla="*/ 1331 w 1331"/>
                <a:gd name="T47" fmla="*/ 394 h 991"/>
                <a:gd name="T48" fmla="*/ 1281 w 1331"/>
                <a:gd name="T49" fmla="*/ 1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1" h="991">
                  <a:moveTo>
                    <a:pt x="1281" y="151"/>
                  </a:moveTo>
                  <a:cubicBezTo>
                    <a:pt x="1225" y="55"/>
                    <a:pt x="1122" y="0"/>
                    <a:pt x="1004" y="0"/>
                  </a:cubicBezTo>
                  <a:cubicBezTo>
                    <a:pt x="919" y="0"/>
                    <a:pt x="797" y="27"/>
                    <a:pt x="716" y="142"/>
                  </a:cubicBezTo>
                  <a:cubicBezTo>
                    <a:pt x="661" y="48"/>
                    <a:pt x="566" y="0"/>
                    <a:pt x="465" y="0"/>
                  </a:cubicBezTo>
                  <a:cubicBezTo>
                    <a:pt x="391" y="0"/>
                    <a:pt x="301" y="22"/>
                    <a:pt x="225" y="114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5" y="991"/>
                    <a:pt x="225" y="991"/>
                    <a:pt x="225" y="991"/>
                  </a:cubicBezTo>
                  <a:cubicBezTo>
                    <a:pt x="225" y="493"/>
                    <a:pt x="225" y="493"/>
                    <a:pt x="225" y="493"/>
                  </a:cubicBezTo>
                  <a:cubicBezTo>
                    <a:pt x="225" y="410"/>
                    <a:pt x="230" y="328"/>
                    <a:pt x="269" y="273"/>
                  </a:cubicBezTo>
                  <a:cubicBezTo>
                    <a:pt x="299" y="231"/>
                    <a:pt x="347" y="201"/>
                    <a:pt x="403" y="201"/>
                  </a:cubicBezTo>
                  <a:cubicBezTo>
                    <a:pt x="483" y="201"/>
                    <a:pt x="518" y="250"/>
                    <a:pt x="532" y="286"/>
                  </a:cubicBezTo>
                  <a:cubicBezTo>
                    <a:pt x="541" y="307"/>
                    <a:pt x="553" y="351"/>
                    <a:pt x="553" y="458"/>
                  </a:cubicBezTo>
                  <a:cubicBezTo>
                    <a:pt x="553" y="991"/>
                    <a:pt x="553" y="991"/>
                    <a:pt x="553" y="991"/>
                  </a:cubicBezTo>
                  <a:cubicBezTo>
                    <a:pt x="778" y="991"/>
                    <a:pt x="778" y="991"/>
                    <a:pt x="778" y="991"/>
                  </a:cubicBezTo>
                  <a:cubicBezTo>
                    <a:pt x="778" y="493"/>
                    <a:pt x="778" y="493"/>
                    <a:pt x="778" y="493"/>
                  </a:cubicBezTo>
                  <a:cubicBezTo>
                    <a:pt x="778" y="410"/>
                    <a:pt x="783" y="328"/>
                    <a:pt x="822" y="273"/>
                  </a:cubicBezTo>
                  <a:cubicBezTo>
                    <a:pt x="852" y="231"/>
                    <a:pt x="901" y="201"/>
                    <a:pt x="956" y="201"/>
                  </a:cubicBezTo>
                  <a:cubicBezTo>
                    <a:pt x="1036" y="201"/>
                    <a:pt x="1071" y="250"/>
                    <a:pt x="1085" y="286"/>
                  </a:cubicBezTo>
                  <a:cubicBezTo>
                    <a:pt x="1094" y="307"/>
                    <a:pt x="1106" y="351"/>
                    <a:pt x="1106" y="458"/>
                  </a:cubicBezTo>
                  <a:cubicBezTo>
                    <a:pt x="1106" y="991"/>
                    <a:pt x="1106" y="991"/>
                    <a:pt x="1106" y="991"/>
                  </a:cubicBezTo>
                  <a:cubicBezTo>
                    <a:pt x="1331" y="991"/>
                    <a:pt x="1331" y="991"/>
                    <a:pt x="1331" y="991"/>
                  </a:cubicBezTo>
                  <a:cubicBezTo>
                    <a:pt x="1331" y="394"/>
                    <a:pt x="1331" y="394"/>
                    <a:pt x="1331" y="394"/>
                  </a:cubicBezTo>
                  <a:cubicBezTo>
                    <a:pt x="1331" y="254"/>
                    <a:pt x="1299" y="183"/>
                    <a:pt x="1281" y="15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99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</p:grpSp>
      <p:sp>
        <p:nvSpPr>
          <p:cNvPr id="21" name="Text Placeholder 28">
            <a:extLst/>
          </p:cNvPr>
          <p:cNvSpPr>
            <a:spLocks noGrp="1"/>
          </p:cNvSpPr>
          <p:nvPr>
            <p:ph type="body" sz="quarter" idx="12"/>
          </p:nvPr>
        </p:nvSpPr>
        <p:spPr>
          <a:xfrm>
            <a:off x="6649606" y="5958088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7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8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6649606" y="6267968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7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6649607" y="2071012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498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7" y="1652709"/>
            <a:ext cx="4268207" cy="289871"/>
          </a:xfrm>
        </p:spPr>
        <p:txBody>
          <a:bodyPr/>
          <a:lstStyle>
            <a:lvl1pPr algn="r">
              <a:defRPr sz="2399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654335" y="3590526"/>
            <a:ext cx="5040778" cy="739253"/>
          </a:xfrm>
        </p:spPr>
        <p:txBody>
          <a:bodyPr/>
          <a:lstStyle>
            <a:lvl1pPr marL="0" marR="0" indent="0" algn="r" defTabSz="91412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457063" marR="0" indent="0" algn="r" defTabSz="91412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3" name="TextBox 20"/>
          <p:cNvSpPr txBox="1">
            <a:spLocks noChangeArrowheads="1"/>
          </p:cNvSpPr>
          <p:nvPr userDrawn="1"/>
        </p:nvSpPr>
        <p:spPr bwMode="auto">
          <a:xfrm>
            <a:off x="804864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© 2017 Arm Limited </a:t>
            </a:r>
          </a:p>
        </p:txBody>
      </p:sp>
      <p:pic>
        <p:nvPicPr>
          <p:cNvPr id="19" name="Picture 14"/>
          <p:cNvPicPr>
            <a:picLocks noChangeAspect="1"/>
          </p:cNvPicPr>
          <p:nvPr userDrawn="1"/>
        </p:nvPicPr>
        <p:blipFill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" t="8420" r="22574" b="25285"/>
          <a:stretch>
            <a:fillRect/>
          </a:stretch>
        </p:blipFill>
        <p:spPr bwMode="auto">
          <a:xfrm>
            <a:off x="1" y="1588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797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ubtitle 2"/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rgbClr val="7F7F7F"/>
              </a:solidFill>
              <a:cs typeface="ＭＳ Ｐゴシック" charset="0"/>
            </a:endParaRPr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 bwMode="auto">
          <a:xfrm>
            <a:off x="5016500" y="1952627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3413126" y="4835525"/>
            <a:ext cx="4778375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99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9608345" y="4369595"/>
            <a:ext cx="955675" cy="379888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99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7239001" y="73027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99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12874626" y="2667002"/>
            <a:ext cx="65" cy="2907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099">
              <a:solidFill>
                <a:schemeClr val="tx2"/>
              </a:solidFill>
            </a:endParaRPr>
          </a:p>
        </p:txBody>
      </p:sp>
      <p:pic>
        <p:nvPicPr>
          <p:cNvPr id="1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-658813"/>
            <a:ext cx="3416300" cy="442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>
            <a:extLst/>
          </p:cNvPr>
          <p:cNvSpPr>
            <a:spLocks noGrp="1"/>
          </p:cNvSpPr>
          <p:nvPr>
            <p:ph type="body" sz="quarter" idx="12"/>
          </p:nvPr>
        </p:nvSpPr>
        <p:spPr>
          <a:xfrm>
            <a:off x="6649606" y="5958088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7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8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6649606" y="6267968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7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6649607" y="2071012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498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7" y="1652709"/>
            <a:ext cx="4268207" cy="289871"/>
          </a:xfrm>
        </p:spPr>
        <p:txBody>
          <a:bodyPr/>
          <a:lstStyle>
            <a:lvl1pPr algn="r">
              <a:defRPr sz="2399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654335" y="3590526"/>
            <a:ext cx="5040778" cy="739253"/>
          </a:xfrm>
        </p:spPr>
        <p:txBody>
          <a:bodyPr/>
          <a:lstStyle>
            <a:lvl1pPr marL="0" marR="0" indent="0" algn="r" defTabSz="91412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457063" marR="0" indent="0" algn="r" defTabSz="91412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8" name="TextBox 20"/>
          <p:cNvSpPr txBox="1">
            <a:spLocks noChangeArrowheads="1"/>
          </p:cNvSpPr>
          <p:nvPr userDrawn="1"/>
        </p:nvSpPr>
        <p:spPr bwMode="auto">
          <a:xfrm>
            <a:off x="804864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© 2017 Arm Limited </a:t>
            </a:r>
          </a:p>
        </p:txBody>
      </p:sp>
      <p:pic>
        <p:nvPicPr>
          <p:cNvPr id="16" name="Picture 14"/>
          <p:cNvPicPr>
            <a:picLocks noChangeAspect="1"/>
          </p:cNvPicPr>
          <p:nvPr userDrawn="1"/>
        </p:nvPicPr>
        <p:blipFill>
          <a:blip r:embed="rId4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" t="8420" r="22574" b="25285"/>
          <a:stretch>
            <a:fillRect/>
          </a:stretch>
        </p:blipFill>
        <p:spPr bwMode="auto">
          <a:xfrm>
            <a:off x="1" y="2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200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 flipH="1"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4"/>
          <p:cNvPicPr>
            <a:picLocks noChangeAspect="1"/>
          </p:cNvPicPr>
          <p:nvPr userDrawn="1"/>
        </p:nvPicPr>
        <p:blipFill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" t="8420" r="22574" b="25285"/>
          <a:stretch>
            <a:fillRect/>
          </a:stretch>
        </p:blipFill>
        <p:spPr bwMode="auto">
          <a:xfrm>
            <a:off x="39688" y="2"/>
            <a:ext cx="12161837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ubtitle 2"/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rgbClr val="7F7F7F"/>
              </a:solidFill>
              <a:cs typeface="ＭＳ Ｐゴシック" charset="0"/>
            </a:endParaRPr>
          </a:p>
        </p:txBody>
      </p:sp>
      <p:sp>
        <p:nvSpPr>
          <p:cNvPr id="9" name="Subtitle 2"/>
          <p:cNvSpPr txBox="1">
            <a:spLocks/>
          </p:cNvSpPr>
          <p:nvPr userDrawn="1"/>
        </p:nvSpPr>
        <p:spPr bwMode="auto">
          <a:xfrm>
            <a:off x="5016500" y="1952627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3413126" y="4835525"/>
            <a:ext cx="4778375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99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9608345" y="4369595"/>
            <a:ext cx="955675" cy="379888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99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7239001" y="73027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99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12874626" y="2667002"/>
            <a:ext cx="65" cy="290721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099">
              <a:solidFill>
                <a:schemeClr val="tx2"/>
              </a:solidFill>
            </a:endParaRPr>
          </a:p>
        </p:txBody>
      </p:sp>
      <p:grpSp>
        <p:nvGrpSpPr>
          <p:cNvPr id="14" name="Group 4">
            <a:extLst/>
          </p:cNvPr>
          <p:cNvGrpSpPr>
            <a:grpSpLocks noChangeAspect="1"/>
          </p:cNvGrpSpPr>
          <p:nvPr userDrawn="1"/>
        </p:nvGrpSpPr>
        <p:grpSpPr bwMode="auto">
          <a:xfrm>
            <a:off x="861145" y="1183116"/>
            <a:ext cx="2323288" cy="705451"/>
            <a:chOff x="3153" y="2846"/>
            <a:chExt cx="4199" cy="1275"/>
          </a:xfrm>
          <a:solidFill>
            <a:schemeClr val="bg1"/>
          </a:solidFill>
          <a:effectLst/>
        </p:grpSpPr>
        <p:sp>
          <p:nvSpPr>
            <p:cNvPr id="15" name="Freeform 5">
              <a:extLst/>
            </p:cNvPr>
            <p:cNvSpPr>
              <a:spLocks noEditPoints="1"/>
            </p:cNvSpPr>
            <p:nvPr/>
          </p:nvSpPr>
          <p:spPr bwMode="auto">
            <a:xfrm>
              <a:off x="3153" y="2846"/>
              <a:ext cx="1229" cy="1275"/>
            </a:xfrm>
            <a:custGeom>
              <a:avLst/>
              <a:gdLst>
                <a:gd name="T0" fmla="*/ 760 w 986"/>
                <a:gd name="T1" fmla="*/ 25 h 1020"/>
                <a:gd name="T2" fmla="*/ 760 w 986"/>
                <a:gd name="T3" fmla="*/ 137 h 1020"/>
                <a:gd name="T4" fmla="*/ 472 w 986"/>
                <a:gd name="T5" fmla="*/ 0 h 1020"/>
                <a:gd name="T6" fmla="*/ 0 w 986"/>
                <a:gd name="T7" fmla="*/ 507 h 1020"/>
                <a:gd name="T8" fmla="*/ 470 w 986"/>
                <a:gd name="T9" fmla="*/ 1020 h 1020"/>
                <a:gd name="T10" fmla="*/ 760 w 986"/>
                <a:gd name="T11" fmla="*/ 890 h 1020"/>
                <a:gd name="T12" fmla="*/ 760 w 986"/>
                <a:gd name="T13" fmla="*/ 991 h 1020"/>
                <a:gd name="T14" fmla="*/ 986 w 986"/>
                <a:gd name="T15" fmla="*/ 991 h 1020"/>
                <a:gd name="T16" fmla="*/ 986 w 986"/>
                <a:gd name="T17" fmla="*/ 25 h 1020"/>
                <a:gd name="T18" fmla="*/ 760 w 986"/>
                <a:gd name="T19" fmla="*/ 25 h 1020"/>
                <a:gd name="T20" fmla="*/ 500 w 986"/>
                <a:gd name="T21" fmla="*/ 819 h 1020"/>
                <a:gd name="T22" fmla="*/ 230 w 986"/>
                <a:gd name="T23" fmla="*/ 511 h 1020"/>
                <a:gd name="T24" fmla="*/ 500 w 986"/>
                <a:gd name="T25" fmla="*/ 201 h 1020"/>
                <a:gd name="T26" fmla="*/ 774 w 986"/>
                <a:gd name="T27" fmla="*/ 513 h 1020"/>
                <a:gd name="T28" fmla="*/ 500 w 986"/>
                <a:gd name="T29" fmla="*/ 819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6" h="1020">
                  <a:moveTo>
                    <a:pt x="760" y="25"/>
                  </a:moveTo>
                  <a:cubicBezTo>
                    <a:pt x="760" y="137"/>
                    <a:pt x="760" y="137"/>
                    <a:pt x="760" y="137"/>
                  </a:cubicBezTo>
                  <a:cubicBezTo>
                    <a:pt x="668" y="18"/>
                    <a:pt x="543" y="0"/>
                    <a:pt x="472" y="0"/>
                  </a:cubicBezTo>
                  <a:cubicBezTo>
                    <a:pt x="216" y="0"/>
                    <a:pt x="0" y="192"/>
                    <a:pt x="0" y="507"/>
                  </a:cubicBezTo>
                  <a:cubicBezTo>
                    <a:pt x="0" y="773"/>
                    <a:pt x="170" y="1020"/>
                    <a:pt x="470" y="1020"/>
                  </a:cubicBezTo>
                  <a:cubicBezTo>
                    <a:pt x="539" y="1020"/>
                    <a:pt x="661" y="1004"/>
                    <a:pt x="760" y="890"/>
                  </a:cubicBezTo>
                  <a:cubicBezTo>
                    <a:pt x="760" y="991"/>
                    <a:pt x="760" y="991"/>
                    <a:pt x="760" y="991"/>
                  </a:cubicBezTo>
                  <a:cubicBezTo>
                    <a:pt x="986" y="991"/>
                    <a:pt x="986" y="991"/>
                    <a:pt x="986" y="991"/>
                  </a:cubicBezTo>
                  <a:cubicBezTo>
                    <a:pt x="986" y="25"/>
                    <a:pt x="986" y="25"/>
                    <a:pt x="986" y="25"/>
                  </a:cubicBezTo>
                  <a:lnTo>
                    <a:pt x="760" y="25"/>
                  </a:lnTo>
                  <a:close/>
                  <a:moveTo>
                    <a:pt x="500" y="819"/>
                  </a:moveTo>
                  <a:cubicBezTo>
                    <a:pt x="336" y="819"/>
                    <a:pt x="230" y="679"/>
                    <a:pt x="230" y="511"/>
                  </a:cubicBezTo>
                  <a:cubicBezTo>
                    <a:pt x="230" y="339"/>
                    <a:pt x="336" y="201"/>
                    <a:pt x="500" y="201"/>
                  </a:cubicBezTo>
                  <a:cubicBezTo>
                    <a:pt x="642" y="201"/>
                    <a:pt x="774" y="302"/>
                    <a:pt x="774" y="513"/>
                  </a:cubicBezTo>
                  <a:cubicBezTo>
                    <a:pt x="774" y="715"/>
                    <a:pt x="642" y="819"/>
                    <a:pt x="500" y="81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99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6" name="Freeform 6">
              <a:extLst/>
            </p:cNvPr>
            <p:cNvSpPr>
              <a:spLocks/>
            </p:cNvSpPr>
            <p:nvPr/>
          </p:nvSpPr>
          <p:spPr bwMode="auto">
            <a:xfrm>
              <a:off x="4733" y="2846"/>
              <a:ext cx="792" cy="1239"/>
            </a:xfrm>
            <a:custGeom>
              <a:avLst/>
              <a:gdLst>
                <a:gd name="T0" fmla="*/ 320 w 636"/>
                <a:gd name="T1" fmla="*/ 32 h 991"/>
                <a:gd name="T2" fmla="*/ 226 w 636"/>
                <a:gd name="T3" fmla="*/ 112 h 991"/>
                <a:gd name="T4" fmla="*/ 226 w 636"/>
                <a:gd name="T5" fmla="*/ 25 h 991"/>
                <a:gd name="T6" fmla="*/ 0 w 636"/>
                <a:gd name="T7" fmla="*/ 25 h 991"/>
                <a:gd name="T8" fmla="*/ 0 w 636"/>
                <a:gd name="T9" fmla="*/ 991 h 991"/>
                <a:gd name="T10" fmla="*/ 226 w 636"/>
                <a:gd name="T11" fmla="*/ 991 h 991"/>
                <a:gd name="T12" fmla="*/ 226 w 636"/>
                <a:gd name="T13" fmla="*/ 491 h 991"/>
                <a:gd name="T14" fmla="*/ 288 w 636"/>
                <a:gd name="T15" fmla="*/ 268 h 991"/>
                <a:gd name="T16" fmla="*/ 429 w 636"/>
                <a:gd name="T17" fmla="*/ 215 h 991"/>
                <a:gd name="T18" fmla="*/ 544 w 636"/>
                <a:gd name="T19" fmla="*/ 250 h 991"/>
                <a:gd name="T20" fmla="*/ 636 w 636"/>
                <a:gd name="T21" fmla="*/ 45 h 991"/>
                <a:gd name="T22" fmla="*/ 458 w 636"/>
                <a:gd name="T23" fmla="*/ 0 h 991"/>
                <a:gd name="T24" fmla="*/ 320 w 636"/>
                <a:gd name="T25" fmla="*/ 32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991">
                  <a:moveTo>
                    <a:pt x="320" y="32"/>
                  </a:moveTo>
                  <a:cubicBezTo>
                    <a:pt x="288" y="50"/>
                    <a:pt x="251" y="82"/>
                    <a:pt x="226" y="112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6" y="991"/>
                    <a:pt x="226" y="991"/>
                    <a:pt x="226" y="991"/>
                  </a:cubicBezTo>
                  <a:cubicBezTo>
                    <a:pt x="226" y="491"/>
                    <a:pt x="226" y="491"/>
                    <a:pt x="226" y="491"/>
                  </a:cubicBezTo>
                  <a:cubicBezTo>
                    <a:pt x="226" y="426"/>
                    <a:pt x="226" y="335"/>
                    <a:pt x="288" y="268"/>
                  </a:cubicBezTo>
                  <a:cubicBezTo>
                    <a:pt x="332" y="222"/>
                    <a:pt x="380" y="215"/>
                    <a:pt x="429" y="215"/>
                  </a:cubicBezTo>
                  <a:cubicBezTo>
                    <a:pt x="452" y="215"/>
                    <a:pt x="493" y="218"/>
                    <a:pt x="544" y="250"/>
                  </a:cubicBezTo>
                  <a:cubicBezTo>
                    <a:pt x="636" y="45"/>
                    <a:pt x="636" y="45"/>
                    <a:pt x="636" y="45"/>
                  </a:cubicBezTo>
                  <a:cubicBezTo>
                    <a:pt x="574" y="9"/>
                    <a:pt x="514" y="0"/>
                    <a:pt x="458" y="0"/>
                  </a:cubicBezTo>
                  <a:cubicBezTo>
                    <a:pt x="408" y="0"/>
                    <a:pt x="364" y="6"/>
                    <a:pt x="320" y="3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99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7" name="Freeform 7">
              <a:extLst/>
            </p:cNvPr>
            <p:cNvSpPr>
              <a:spLocks/>
            </p:cNvSpPr>
            <p:nvPr/>
          </p:nvSpPr>
          <p:spPr bwMode="auto">
            <a:xfrm>
              <a:off x="5692" y="2846"/>
              <a:ext cx="1660" cy="1239"/>
            </a:xfrm>
            <a:custGeom>
              <a:avLst/>
              <a:gdLst>
                <a:gd name="T0" fmla="*/ 1281 w 1331"/>
                <a:gd name="T1" fmla="*/ 151 h 991"/>
                <a:gd name="T2" fmla="*/ 1004 w 1331"/>
                <a:gd name="T3" fmla="*/ 0 h 991"/>
                <a:gd name="T4" fmla="*/ 716 w 1331"/>
                <a:gd name="T5" fmla="*/ 142 h 991"/>
                <a:gd name="T6" fmla="*/ 465 w 1331"/>
                <a:gd name="T7" fmla="*/ 0 h 991"/>
                <a:gd name="T8" fmla="*/ 225 w 1331"/>
                <a:gd name="T9" fmla="*/ 114 h 991"/>
                <a:gd name="T10" fmla="*/ 225 w 1331"/>
                <a:gd name="T11" fmla="*/ 25 h 991"/>
                <a:gd name="T12" fmla="*/ 0 w 1331"/>
                <a:gd name="T13" fmla="*/ 25 h 991"/>
                <a:gd name="T14" fmla="*/ 0 w 1331"/>
                <a:gd name="T15" fmla="*/ 991 h 991"/>
                <a:gd name="T16" fmla="*/ 225 w 1331"/>
                <a:gd name="T17" fmla="*/ 991 h 991"/>
                <a:gd name="T18" fmla="*/ 225 w 1331"/>
                <a:gd name="T19" fmla="*/ 493 h 991"/>
                <a:gd name="T20" fmla="*/ 269 w 1331"/>
                <a:gd name="T21" fmla="*/ 273 h 991"/>
                <a:gd name="T22" fmla="*/ 403 w 1331"/>
                <a:gd name="T23" fmla="*/ 201 h 991"/>
                <a:gd name="T24" fmla="*/ 532 w 1331"/>
                <a:gd name="T25" fmla="*/ 286 h 991"/>
                <a:gd name="T26" fmla="*/ 553 w 1331"/>
                <a:gd name="T27" fmla="*/ 458 h 991"/>
                <a:gd name="T28" fmla="*/ 553 w 1331"/>
                <a:gd name="T29" fmla="*/ 991 h 991"/>
                <a:gd name="T30" fmla="*/ 778 w 1331"/>
                <a:gd name="T31" fmla="*/ 991 h 991"/>
                <a:gd name="T32" fmla="*/ 778 w 1331"/>
                <a:gd name="T33" fmla="*/ 493 h 991"/>
                <a:gd name="T34" fmla="*/ 822 w 1331"/>
                <a:gd name="T35" fmla="*/ 273 h 991"/>
                <a:gd name="T36" fmla="*/ 956 w 1331"/>
                <a:gd name="T37" fmla="*/ 201 h 991"/>
                <a:gd name="T38" fmla="*/ 1085 w 1331"/>
                <a:gd name="T39" fmla="*/ 286 h 991"/>
                <a:gd name="T40" fmla="*/ 1106 w 1331"/>
                <a:gd name="T41" fmla="*/ 458 h 991"/>
                <a:gd name="T42" fmla="*/ 1106 w 1331"/>
                <a:gd name="T43" fmla="*/ 991 h 991"/>
                <a:gd name="T44" fmla="*/ 1331 w 1331"/>
                <a:gd name="T45" fmla="*/ 991 h 991"/>
                <a:gd name="T46" fmla="*/ 1331 w 1331"/>
                <a:gd name="T47" fmla="*/ 394 h 991"/>
                <a:gd name="T48" fmla="*/ 1281 w 1331"/>
                <a:gd name="T49" fmla="*/ 1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1" h="991">
                  <a:moveTo>
                    <a:pt x="1281" y="151"/>
                  </a:moveTo>
                  <a:cubicBezTo>
                    <a:pt x="1225" y="55"/>
                    <a:pt x="1122" y="0"/>
                    <a:pt x="1004" y="0"/>
                  </a:cubicBezTo>
                  <a:cubicBezTo>
                    <a:pt x="919" y="0"/>
                    <a:pt x="797" y="27"/>
                    <a:pt x="716" y="142"/>
                  </a:cubicBezTo>
                  <a:cubicBezTo>
                    <a:pt x="661" y="48"/>
                    <a:pt x="566" y="0"/>
                    <a:pt x="465" y="0"/>
                  </a:cubicBezTo>
                  <a:cubicBezTo>
                    <a:pt x="391" y="0"/>
                    <a:pt x="301" y="22"/>
                    <a:pt x="225" y="114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5" y="991"/>
                    <a:pt x="225" y="991"/>
                    <a:pt x="225" y="991"/>
                  </a:cubicBezTo>
                  <a:cubicBezTo>
                    <a:pt x="225" y="493"/>
                    <a:pt x="225" y="493"/>
                    <a:pt x="225" y="493"/>
                  </a:cubicBezTo>
                  <a:cubicBezTo>
                    <a:pt x="225" y="410"/>
                    <a:pt x="230" y="328"/>
                    <a:pt x="269" y="273"/>
                  </a:cubicBezTo>
                  <a:cubicBezTo>
                    <a:pt x="299" y="231"/>
                    <a:pt x="347" y="201"/>
                    <a:pt x="403" y="201"/>
                  </a:cubicBezTo>
                  <a:cubicBezTo>
                    <a:pt x="483" y="201"/>
                    <a:pt x="518" y="250"/>
                    <a:pt x="532" y="286"/>
                  </a:cubicBezTo>
                  <a:cubicBezTo>
                    <a:pt x="541" y="307"/>
                    <a:pt x="553" y="351"/>
                    <a:pt x="553" y="458"/>
                  </a:cubicBezTo>
                  <a:cubicBezTo>
                    <a:pt x="553" y="991"/>
                    <a:pt x="553" y="991"/>
                    <a:pt x="553" y="991"/>
                  </a:cubicBezTo>
                  <a:cubicBezTo>
                    <a:pt x="778" y="991"/>
                    <a:pt x="778" y="991"/>
                    <a:pt x="778" y="991"/>
                  </a:cubicBezTo>
                  <a:cubicBezTo>
                    <a:pt x="778" y="493"/>
                    <a:pt x="778" y="493"/>
                    <a:pt x="778" y="493"/>
                  </a:cubicBezTo>
                  <a:cubicBezTo>
                    <a:pt x="778" y="410"/>
                    <a:pt x="783" y="328"/>
                    <a:pt x="822" y="273"/>
                  </a:cubicBezTo>
                  <a:cubicBezTo>
                    <a:pt x="852" y="231"/>
                    <a:pt x="901" y="201"/>
                    <a:pt x="956" y="201"/>
                  </a:cubicBezTo>
                  <a:cubicBezTo>
                    <a:pt x="1036" y="201"/>
                    <a:pt x="1071" y="250"/>
                    <a:pt x="1085" y="286"/>
                  </a:cubicBezTo>
                  <a:cubicBezTo>
                    <a:pt x="1094" y="307"/>
                    <a:pt x="1106" y="351"/>
                    <a:pt x="1106" y="458"/>
                  </a:cubicBezTo>
                  <a:cubicBezTo>
                    <a:pt x="1106" y="991"/>
                    <a:pt x="1106" y="991"/>
                    <a:pt x="1106" y="991"/>
                  </a:cubicBezTo>
                  <a:cubicBezTo>
                    <a:pt x="1331" y="991"/>
                    <a:pt x="1331" y="991"/>
                    <a:pt x="1331" y="991"/>
                  </a:cubicBezTo>
                  <a:cubicBezTo>
                    <a:pt x="1331" y="394"/>
                    <a:pt x="1331" y="394"/>
                    <a:pt x="1331" y="394"/>
                  </a:cubicBezTo>
                  <a:cubicBezTo>
                    <a:pt x="1331" y="254"/>
                    <a:pt x="1299" y="183"/>
                    <a:pt x="1281" y="15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99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</p:grpSp>
      <p:sp>
        <p:nvSpPr>
          <p:cNvPr id="21" name="Text Placeholder 28">
            <a:extLst/>
          </p:cNvPr>
          <p:cNvSpPr>
            <a:spLocks noGrp="1"/>
          </p:cNvSpPr>
          <p:nvPr>
            <p:ph type="body" sz="quarter" idx="12"/>
          </p:nvPr>
        </p:nvSpPr>
        <p:spPr>
          <a:xfrm>
            <a:off x="6649606" y="5958088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7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8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6649606" y="6267968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7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6649607" y="2071012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498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7" y="1652709"/>
            <a:ext cx="4268207" cy="289871"/>
          </a:xfrm>
        </p:spPr>
        <p:txBody>
          <a:bodyPr/>
          <a:lstStyle>
            <a:lvl1pPr algn="r">
              <a:defRPr sz="2399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654335" y="3590526"/>
            <a:ext cx="5040778" cy="739253"/>
          </a:xfrm>
        </p:spPr>
        <p:txBody>
          <a:bodyPr/>
          <a:lstStyle>
            <a:lvl1pPr marL="0" marR="0" indent="0" algn="r" defTabSz="91412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457063" marR="0" indent="0" algn="r" defTabSz="91412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3" name="TextBox 20"/>
          <p:cNvSpPr txBox="1">
            <a:spLocks noChangeArrowheads="1"/>
          </p:cNvSpPr>
          <p:nvPr userDrawn="1"/>
        </p:nvSpPr>
        <p:spPr bwMode="auto">
          <a:xfrm>
            <a:off x="804864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© 2017 Arm Limited </a:t>
            </a:r>
          </a:p>
        </p:txBody>
      </p:sp>
    </p:spTree>
    <p:extLst>
      <p:ext uri="{BB962C8B-B14F-4D97-AF65-F5344CB8AC3E}">
        <p14:creationId xmlns:p14="http://schemas.microsoft.com/office/powerpoint/2010/main" val="366588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 userDrawn="1"/>
        </p:nvSpPr>
        <p:spPr bwMode="auto">
          <a:xfrm>
            <a:off x="5016500" y="1952627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tx2"/>
              </a:solidFill>
              <a:cs typeface="ＭＳ Ｐゴシック" charset="0"/>
            </a:endParaRPr>
          </a:p>
        </p:txBody>
      </p:sp>
      <p:grpSp>
        <p:nvGrpSpPr>
          <p:cNvPr id="8" name="Group 4">
            <a:extLst/>
          </p:cNvPr>
          <p:cNvGrpSpPr>
            <a:grpSpLocks noChangeAspect="1"/>
          </p:cNvGrpSpPr>
          <p:nvPr userDrawn="1"/>
        </p:nvGrpSpPr>
        <p:grpSpPr bwMode="auto">
          <a:xfrm>
            <a:off x="861145" y="1183116"/>
            <a:ext cx="2323288" cy="705451"/>
            <a:chOff x="3153" y="2846"/>
            <a:chExt cx="4199" cy="1275"/>
          </a:xfrm>
          <a:solidFill>
            <a:schemeClr val="bg1"/>
          </a:solidFill>
          <a:effectLst/>
        </p:grpSpPr>
        <p:sp>
          <p:nvSpPr>
            <p:cNvPr id="9" name="Freeform 5">
              <a:extLst/>
            </p:cNvPr>
            <p:cNvSpPr>
              <a:spLocks noEditPoints="1"/>
            </p:cNvSpPr>
            <p:nvPr/>
          </p:nvSpPr>
          <p:spPr bwMode="auto">
            <a:xfrm>
              <a:off x="3153" y="2846"/>
              <a:ext cx="1229" cy="1275"/>
            </a:xfrm>
            <a:custGeom>
              <a:avLst/>
              <a:gdLst>
                <a:gd name="T0" fmla="*/ 760 w 986"/>
                <a:gd name="T1" fmla="*/ 25 h 1020"/>
                <a:gd name="T2" fmla="*/ 760 w 986"/>
                <a:gd name="T3" fmla="*/ 137 h 1020"/>
                <a:gd name="T4" fmla="*/ 472 w 986"/>
                <a:gd name="T5" fmla="*/ 0 h 1020"/>
                <a:gd name="T6" fmla="*/ 0 w 986"/>
                <a:gd name="T7" fmla="*/ 507 h 1020"/>
                <a:gd name="T8" fmla="*/ 470 w 986"/>
                <a:gd name="T9" fmla="*/ 1020 h 1020"/>
                <a:gd name="T10" fmla="*/ 760 w 986"/>
                <a:gd name="T11" fmla="*/ 890 h 1020"/>
                <a:gd name="T12" fmla="*/ 760 w 986"/>
                <a:gd name="T13" fmla="*/ 991 h 1020"/>
                <a:gd name="T14" fmla="*/ 986 w 986"/>
                <a:gd name="T15" fmla="*/ 991 h 1020"/>
                <a:gd name="T16" fmla="*/ 986 w 986"/>
                <a:gd name="T17" fmla="*/ 25 h 1020"/>
                <a:gd name="T18" fmla="*/ 760 w 986"/>
                <a:gd name="T19" fmla="*/ 25 h 1020"/>
                <a:gd name="T20" fmla="*/ 500 w 986"/>
                <a:gd name="T21" fmla="*/ 819 h 1020"/>
                <a:gd name="T22" fmla="*/ 230 w 986"/>
                <a:gd name="T23" fmla="*/ 511 h 1020"/>
                <a:gd name="T24" fmla="*/ 500 w 986"/>
                <a:gd name="T25" fmla="*/ 201 h 1020"/>
                <a:gd name="T26" fmla="*/ 774 w 986"/>
                <a:gd name="T27" fmla="*/ 513 h 1020"/>
                <a:gd name="T28" fmla="*/ 500 w 986"/>
                <a:gd name="T29" fmla="*/ 819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6" h="1020">
                  <a:moveTo>
                    <a:pt x="760" y="25"/>
                  </a:moveTo>
                  <a:cubicBezTo>
                    <a:pt x="760" y="137"/>
                    <a:pt x="760" y="137"/>
                    <a:pt x="760" y="137"/>
                  </a:cubicBezTo>
                  <a:cubicBezTo>
                    <a:pt x="668" y="18"/>
                    <a:pt x="543" y="0"/>
                    <a:pt x="472" y="0"/>
                  </a:cubicBezTo>
                  <a:cubicBezTo>
                    <a:pt x="216" y="0"/>
                    <a:pt x="0" y="192"/>
                    <a:pt x="0" y="507"/>
                  </a:cubicBezTo>
                  <a:cubicBezTo>
                    <a:pt x="0" y="773"/>
                    <a:pt x="170" y="1020"/>
                    <a:pt x="470" y="1020"/>
                  </a:cubicBezTo>
                  <a:cubicBezTo>
                    <a:pt x="539" y="1020"/>
                    <a:pt x="661" y="1004"/>
                    <a:pt x="760" y="890"/>
                  </a:cubicBezTo>
                  <a:cubicBezTo>
                    <a:pt x="760" y="991"/>
                    <a:pt x="760" y="991"/>
                    <a:pt x="760" y="991"/>
                  </a:cubicBezTo>
                  <a:cubicBezTo>
                    <a:pt x="986" y="991"/>
                    <a:pt x="986" y="991"/>
                    <a:pt x="986" y="991"/>
                  </a:cubicBezTo>
                  <a:cubicBezTo>
                    <a:pt x="986" y="25"/>
                    <a:pt x="986" y="25"/>
                    <a:pt x="986" y="25"/>
                  </a:cubicBezTo>
                  <a:lnTo>
                    <a:pt x="760" y="25"/>
                  </a:lnTo>
                  <a:close/>
                  <a:moveTo>
                    <a:pt x="500" y="819"/>
                  </a:moveTo>
                  <a:cubicBezTo>
                    <a:pt x="336" y="819"/>
                    <a:pt x="230" y="679"/>
                    <a:pt x="230" y="511"/>
                  </a:cubicBezTo>
                  <a:cubicBezTo>
                    <a:pt x="230" y="339"/>
                    <a:pt x="336" y="201"/>
                    <a:pt x="500" y="201"/>
                  </a:cubicBezTo>
                  <a:cubicBezTo>
                    <a:pt x="642" y="201"/>
                    <a:pt x="774" y="302"/>
                    <a:pt x="774" y="513"/>
                  </a:cubicBezTo>
                  <a:cubicBezTo>
                    <a:pt x="774" y="715"/>
                    <a:pt x="642" y="819"/>
                    <a:pt x="500" y="81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99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0" name="Freeform 6">
              <a:extLst/>
            </p:cNvPr>
            <p:cNvSpPr>
              <a:spLocks/>
            </p:cNvSpPr>
            <p:nvPr/>
          </p:nvSpPr>
          <p:spPr bwMode="auto">
            <a:xfrm>
              <a:off x="4733" y="2846"/>
              <a:ext cx="792" cy="1239"/>
            </a:xfrm>
            <a:custGeom>
              <a:avLst/>
              <a:gdLst>
                <a:gd name="T0" fmla="*/ 320 w 636"/>
                <a:gd name="T1" fmla="*/ 32 h 991"/>
                <a:gd name="T2" fmla="*/ 226 w 636"/>
                <a:gd name="T3" fmla="*/ 112 h 991"/>
                <a:gd name="T4" fmla="*/ 226 w 636"/>
                <a:gd name="T5" fmla="*/ 25 h 991"/>
                <a:gd name="T6" fmla="*/ 0 w 636"/>
                <a:gd name="T7" fmla="*/ 25 h 991"/>
                <a:gd name="T8" fmla="*/ 0 w 636"/>
                <a:gd name="T9" fmla="*/ 991 h 991"/>
                <a:gd name="T10" fmla="*/ 226 w 636"/>
                <a:gd name="T11" fmla="*/ 991 h 991"/>
                <a:gd name="T12" fmla="*/ 226 w 636"/>
                <a:gd name="T13" fmla="*/ 491 h 991"/>
                <a:gd name="T14" fmla="*/ 288 w 636"/>
                <a:gd name="T15" fmla="*/ 268 h 991"/>
                <a:gd name="T16" fmla="*/ 429 w 636"/>
                <a:gd name="T17" fmla="*/ 215 h 991"/>
                <a:gd name="T18" fmla="*/ 544 w 636"/>
                <a:gd name="T19" fmla="*/ 250 h 991"/>
                <a:gd name="T20" fmla="*/ 636 w 636"/>
                <a:gd name="T21" fmla="*/ 45 h 991"/>
                <a:gd name="T22" fmla="*/ 458 w 636"/>
                <a:gd name="T23" fmla="*/ 0 h 991"/>
                <a:gd name="T24" fmla="*/ 320 w 636"/>
                <a:gd name="T25" fmla="*/ 32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991">
                  <a:moveTo>
                    <a:pt x="320" y="32"/>
                  </a:moveTo>
                  <a:cubicBezTo>
                    <a:pt x="288" y="50"/>
                    <a:pt x="251" y="82"/>
                    <a:pt x="226" y="112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6" y="991"/>
                    <a:pt x="226" y="991"/>
                    <a:pt x="226" y="991"/>
                  </a:cubicBezTo>
                  <a:cubicBezTo>
                    <a:pt x="226" y="491"/>
                    <a:pt x="226" y="491"/>
                    <a:pt x="226" y="491"/>
                  </a:cubicBezTo>
                  <a:cubicBezTo>
                    <a:pt x="226" y="426"/>
                    <a:pt x="226" y="335"/>
                    <a:pt x="288" y="268"/>
                  </a:cubicBezTo>
                  <a:cubicBezTo>
                    <a:pt x="332" y="222"/>
                    <a:pt x="380" y="215"/>
                    <a:pt x="429" y="215"/>
                  </a:cubicBezTo>
                  <a:cubicBezTo>
                    <a:pt x="452" y="215"/>
                    <a:pt x="493" y="218"/>
                    <a:pt x="544" y="250"/>
                  </a:cubicBezTo>
                  <a:cubicBezTo>
                    <a:pt x="636" y="45"/>
                    <a:pt x="636" y="45"/>
                    <a:pt x="636" y="45"/>
                  </a:cubicBezTo>
                  <a:cubicBezTo>
                    <a:pt x="574" y="9"/>
                    <a:pt x="514" y="0"/>
                    <a:pt x="458" y="0"/>
                  </a:cubicBezTo>
                  <a:cubicBezTo>
                    <a:pt x="408" y="0"/>
                    <a:pt x="364" y="6"/>
                    <a:pt x="320" y="3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99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1" name="Freeform 7">
              <a:extLst/>
            </p:cNvPr>
            <p:cNvSpPr>
              <a:spLocks/>
            </p:cNvSpPr>
            <p:nvPr/>
          </p:nvSpPr>
          <p:spPr bwMode="auto">
            <a:xfrm>
              <a:off x="5692" y="2846"/>
              <a:ext cx="1660" cy="1239"/>
            </a:xfrm>
            <a:custGeom>
              <a:avLst/>
              <a:gdLst>
                <a:gd name="T0" fmla="*/ 1281 w 1331"/>
                <a:gd name="T1" fmla="*/ 151 h 991"/>
                <a:gd name="T2" fmla="*/ 1004 w 1331"/>
                <a:gd name="T3" fmla="*/ 0 h 991"/>
                <a:gd name="T4" fmla="*/ 716 w 1331"/>
                <a:gd name="T5" fmla="*/ 142 h 991"/>
                <a:gd name="T6" fmla="*/ 465 w 1331"/>
                <a:gd name="T7" fmla="*/ 0 h 991"/>
                <a:gd name="T8" fmla="*/ 225 w 1331"/>
                <a:gd name="T9" fmla="*/ 114 h 991"/>
                <a:gd name="T10" fmla="*/ 225 w 1331"/>
                <a:gd name="T11" fmla="*/ 25 h 991"/>
                <a:gd name="T12" fmla="*/ 0 w 1331"/>
                <a:gd name="T13" fmla="*/ 25 h 991"/>
                <a:gd name="T14" fmla="*/ 0 w 1331"/>
                <a:gd name="T15" fmla="*/ 991 h 991"/>
                <a:gd name="T16" fmla="*/ 225 w 1331"/>
                <a:gd name="T17" fmla="*/ 991 h 991"/>
                <a:gd name="T18" fmla="*/ 225 w 1331"/>
                <a:gd name="T19" fmla="*/ 493 h 991"/>
                <a:gd name="T20" fmla="*/ 269 w 1331"/>
                <a:gd name="T21" fmla="*/ 273 h 991"/>
                <a:gd name="T22" fmla="*/ 403 w 1331"/>
                <a:gd name="T23" fmla="*/ 201 h 991"/>
                <a:gd name="T24" fmla="*/ 532 w 1331"/>
                <a:gd name="T25" fmla="*/ 286 h 991"/>
                <a:gd name="T26" fmla="*/ 553 w 1331"/>
                <a:gd name="T27" fmla="*/ 458 h 991"/>
                <a:gd name="T28" fmla="*/ 553 w 1331"/>
                <a:gd name="T29" fmla="*/ 991 h 991"/>
                <a:gd name="T30" fmla="*/ 778 w 1331"/>
                <a:gd name="T31" fmla="*/ 991 h 991"/>
                <a:gd name="T32" fmla="*/ 778 w 1331"/>
                <a:gd name="T33" fmla="*/ 493 h 991"/>
                <a:gd name="T34" fmla="*/ 822 w 1331"/>
                <a:gd name="T35" fmla="*/ 273 h 991"/>
                <a:gd name="T36" fmla="*/ 956 w 1331"/>
                <a:gd name="T37" fmla="*/ 201 h 991"/>
                <a:gd name="T38" fmla="*/ 1085 w 1331"/>
                <a:gd name="T39" fmla="*/ 286 h 991"/>
                <a:gd name="T40" fmla="*/ 1106 w 1331"/>
                <a:gd name="T41" fmla="*/ 458 h 991"/>
                <a:gd name="T42" fmla="*/ 1106 w 1331"/>
                <a:gd name="T43" fmla="*/ 991 h 991"/>
                <a:gd name="T44" fmla="*/ 1331 w 1331"/>
                <a:gd name="T45" fmla="*/ 991 h 991"/>
                <a:gd name="T46" fmla="*/ 1331 w 1331"/>
                <a:gd name="T47" fmla="*/ 394 h 991"/>
                <a:gd name="T48" fmla="*/ 1281 w 1331"/>
                <a:gd name="T49" fmla="*/ 1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1" h="991">
                  <a:moveTo>
                    <a:pt x="1281" y="151"/>
                  </a:moveTo>
                  <a:cubicBezTo>
                    <a:pt x="1225" y="55"/>
                    <a:pt x="1122" y="0"/>
                    <a:pt x="1004" y="0"/>
                  </a:cubicBezTo>
                  <a:cubicBezTo>
                    <a:pt x="919" y="0"/>
                    <a:pt x="797" y="27"/>
                    <a:pt x="716" y="142"/>
                  </a:cubicBezTo>
                  <a:cubicBezTo>
                    <a:pt x="661" y="48"/>
                    <a:pt x="566" y="0"/>
                    <a:pt x="465" y="0"/>
                  </a:cubicBezTo>
                  <a:cubicBezTo>
                    <a:pt x="391" y="0"/>
                    <a:pt x="301" y="22"/>
                    <a:pt x="225" y="114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5" y="991"/>
                    <a:pt x="225" y="991"/>
                    <a:pt x="225" y="991"/>
                  </a:cubicBezTo>
                  <a:cubicBezTo>
                    <a:pt x="225" y="493"/>
                    <a:pt x="225" y="493"/>
                    <a:pt x="225" y="493"/>
                  </a:cubicBezTo>
                  <a:cubicBezTo>
                    <a:pt x="225" y="410"/>
                    <a:pt x="230" y="328"/>
                    <a:pt x="269" y="273"/>
                  </a:cubicBezTo>
                  <a:cubicBezTo>
                    <a:pt x="299" y="231"/>
                    <a:pt x="347" y="201"/>
                    <a:pt x="403" y="201"/>
                  </a:cubicBezTo>
                  <a:cubicBezTo>
                    <a:pt x="483" y="201"/>
                    <a:pt x="518" y="250"/>
                    <a:pt x="532" y="286"/>
                  </a:cubicBezTo>
                  <a:cubicBezTo>
                    <a:pt x="541" y="307"/>
                    <a:pt x="553" y="351"/>
                    <a:pt x="553" y="458"/>
                  </a:cubicBezTo>
                  <a:cubicBezTo>
                    <a:pt x="553" y="991"/>
                    <a:pt x="553" y="991"/>
                    <a:pt x="553" y="991"/>
                  </a:cubicBezTo>
                  <a:cubicBezTo>
                    <a:pt x="778" y="991"/>
                    <a:pt x="778" y="991"/>
                    <a:pt x="778" y="991"/>
                  </a:cubicBezTo>
                  <a:cubicBezTo>
                    <a:pt x="778" y="493"/>
                    <a:pt x="778" y="493"/>
                    <a:pt x="778" y="493"/>
                  </a:cubicBezTo>
                  <a:cubicBezTo>
                    <a:pt x="778" y="410"/>
                    <a:pt x="783" y="328"/>
                    <a:pt x="822" y="273"/>
                  </a:cubicBezTo>
                  <a:cubicBezTo>
                    <a:pt x="852" y="231"/>
                    <a:pt x="901" y="201"/>
                    <a:pt x="956" y="201"/>
                  </a:cubicBezTo>
                  <a:cubicBezTo>
                    <a:pt x="1036" y="201"/>
                    <a:pt x="1071" y="250"/>
                    <a:pt x="1085" y="286"/>
                  </a:cubicBezTo>
                  <a:cubicBezTo>
                    <a:pt x="1094" y="307"/>
                    <a:pt x="1106" y="351"/>
                    <a:pt x="1106" y="458"/>
                  </a:cubicBezTo>
                  <a:cubicBezTo>
                    <a:pt x="1106" y="991"/>
                    <a:pt x="1106" y="991"/>
                    <a:pt x="1106" y="991"/>
                  </a:cubicBezTo>
                  <a:cubicBezTo>
                    <a:pt x="1331" y="991"/>
                    <a:pt x="1331" y="991"/>
                    <a:pt x="1331" y="991"/>
                  </a:cubicBezTo>
                  <a:cubicBezTo>
                    <a:pt x="1331" y="394"/>
                    <a:pt x="1331" y="394"/>
                    <a:pt x="1331" y="394"/>
                  </a:cubicBezTo>
                  <a:cubicBezTo>
                    <a:pt x="1331" y="254"/>
                    <a:pt x="1299" y="183"/>
                    <a:pt x="1281" y="15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99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</p:grpSp>
      <p:sp>
        <p:nvSpPr>
          <p:cNvPr id="19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6294007" y="2057641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498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298736" y="3671284"/>
            <a:ext cx="5040778" cy="739253"/>
          </a:xfrm>
        </p:spPr>
        <p:txBody>
          <a:bodyPr/>
          <a:lstStyle>
            <a:lvl1pPr marL="0" marR="0" indent="0" algn="r" defTabSz="91412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399">
                <a:solidFill>
                  <a:schemeClr val="bg1"/>
                </a:solidFill>
              </a:defRPr>
            </a:lvl1pPr>
            <a:lvl2pPr marL="457063" marR="0" indent="0" algn="r" defTabSz="914126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>
            <a:extLst/>
          </p:cNvPr>
          <p:cNvSpPr>
            <a:spLocks noGrp="1"/>
          </p:cNvSpPr>
          <p:nvPr>
            <p:ph type="body" sz="quarter" idx="12"/>
          </p:nvPr>
        </p:nvSpPr>
        <p:spPr>
          <a:xfrm>
            <a:off x="6294007" y="5562483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8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6294007" y="5872363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7" y="1639340"/>
            <a:ext cx="4268207" cy="289871"/>
          </a:xfrm>
        </p:spPr>
        <p:txBody>
          <a:bodyPr/>
          <a:lstStyle>
            <a:lvl1pPr algn="r">
              <a:defRPr sz="2399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20"/>
          <p:cNvSpPr txBox="1">
            <a:spLocks noChangeArrowheads="1"/>
          </p:cNvSpPr>
          <p:nvPr userDrawn="1"/>
        </p:nvSpPr>
        <p:spPr bwMode="auto">
          <a:xfrm>
            <a:off x="804864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© 2017 Arm Limited </a:t>
            </a:r>
          </a:p>
        </p:txBody>
      </p:sp>
    </p:spTree>
    <p:extLst>
      <p:ext uri="{BB962C8B-B14F-4D97-AF65-F5344CB8AC3E}">
        <p14:creationId xmlns:p14="http://schemas.microsoft.com/office/powerpoint/2010/main" val="278283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rgbClr val="7F7F7F"/>
              </a:solidFill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>
            <a:extLst/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2" name="Text Placeholder 28">
            <a:extLst/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3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0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192650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99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 rot="5400000">
            <a:off x="5618957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99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14"/>
          <p:cNvPicPr>
            <a:picLocks noChangeAspect="1"/>
          </p:cNvPicPr>
          <p:nvPr userDrawn="1"/>
        </p:nvPicPr>
        <p:blipFill>
          <a:blip r:embed="rId2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01"/>
          <a:stretch>
            <a:fillRect/>
          </a:stretch>
        </p:blipFill>
        <p:spPr bwMode="auto">
          <a:xfrm>
            <a:off x="-390525" y="-882650"/>
            <a:ext cx="16211550" cy="816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/>
          </p:cNvPr>
          <p:cNvGrpSpPr>
            <a:grpSpLocks noChangeAspect="1"/>
          </p:cNvGrpSpPr>
          <p:nvPr userDrawn="1"/>
        </p:nvGrpSpPr>
        <p:grpSpPr bwMode="auto">
          <a:xfrm>
            <a:off x="10823535" y="6387153"/>
            <a:ext cx="779072" cy="236560"/>
            <a:chOff x="3153" y="2846"/>
            <a:chExt cx="4199" cy="1275"/>
          </a:xfrm>
          <a:solidFill>
            <a:schemeClr val="bg1"/>
          </a:solidFill>
          <a:effectLst/>
        </p:grpSpPr>
        <p:sp>
          <p:nvSpPr>
            <p:cNvPr id="7" name="Freeform 6">
              <a:extLst/>
            </p:cNvPr>
            <p:cNvSpPr>
              <a:spLocks noEditPoints="1"/>
            </p:cNvSpPr>
            <p:nvPr/>
          </p:nvSpPr>
          <p:spPr bwMode="auto">
            <a:xfrm>
              <a:off x="3153" y="2846"/>
              <a:ext cx="1229" cy="1275"/>
            </a:xfrm>
            <a:custGeom>
              <a:avLst/>
              <a:gdLst>
                <a:gd name="T0" fmla="*/ 760 w 986"/>
                <a:gd name="T1" fmla="*/ 25 h 1020"/>
                <a:gd name="T2" fmla="*/ 760 w 986"/>
                <a:gd name="T3" fmla="*/ 137 h 1020"/>
                <a:gd name="T4" fmla="*/ 472 w 986"/>
                <a:gd name="T5" fmla="*/ 0 h 1020"/>
                <a:gd name="T6" fmla="*/ 0 w 986"/>
                <a:gd name="T7" fmla="*/ 507 h 1020"/>
                <a:gd name="T8" fmla="*/ 470 w 986"/>
                <a:gd name="T9" fmla="*/ 1020 h 1020"/>
                <a:gd name="T10" fmla="*/ 760 w 986"/>
                <a:gd name="T11" fmla="*/ 890 h 1020"/>
                <a:gd name="T12" fmla="*/ 760 w 986"/>
                <a:gd name="T13" fmla="*/ 991 h 1020"/>
                <a:gd name="T14" fmla="*/ 986 w 986"/>
                <a:gd name="T15" fmla="*/ 991 h 1020"/>
                <a:gd name="T16" fmla="*/ 986 w 986"/>
                <a:gd name="T17" fmla="*/ 25 h 1020"/>
                <a:gd name="T18" fmla="*/ 760 w 986"/>
                <a:gd name="T19" fmla="*/ 25 h 1020"/>
                <a:gd name="T20" fmla="*/ 500 w 986"/>
                <a:gd name="T21" fmla="*/ 819 h 1020"/>
                <a:gd name="T22" fmla="*/ 230 w 986"/>
                <a:gd name="T23" fmla="*/ 511 h 1020"/>
                <a:gd name="T24" fmla="*/ 500 w 986"/>
                <a:gd name="T25" fmla="*/ 201 h 1020"/>
                <a:gd name="T26" fmla="*/ 774 w 986"/>
                <a:gd name="T27" fmla="*/ 513 h 1020"/>
                <a:gd name="T28" fmla="*/ 500 w 986"/>
                <a:gd name="T29" fmla="*/ 819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6" h="1020">
                  <a:moveTo>
                    <a:pt x="760" y="25"/>
                  </a:moveTo>
                  <a:cubicBezTo>
                    <a:pt x="760" y="137"/>
                    <a:pt x="760" y="137"/>
                    <a:pt x="760" y="137"/>
                  </a:cubicBezTo>
                  <a:cubicBezTo>
                    <a:pt x="668" y="18"/>
                    <a:pt x="543" y="0"/>
                    <a:pt x="472" y="0"/>
                  </a:cubicBezTo>
                  <a:cubicBezTo>
                    <a:pt x="216" y="0"/>
                    <a:pt x="0" y="192"/>
                    <a:pt x="0" y="507"/>
                  </a:cubicBezTo>
                  <a:cubicBezTo>
                    <a:pt x="0" y="773"/>
                    <a:pt x="170" y="1020"/>
                    <a:pt x="470" y="1020"/>
                  </a:cubicBezTo>
                  <a:cubicBezTo>
                    <a:pt x="539" y="1020"/>
                    <a:pt x="661" y="1004"/>
                    <a:pt x="760" y="890"/>
                  </a:cubicBezTo>
                  <a:cubicBezTo>
                    <a:pt x="760" y="991"/>
                    <a:pt x="760" y="991"/>
                    <a:pt x="760" y="991"/>
                  </a:cubicBezTo>
                  <a:cubicBezTo>
                    <a:pt x="986" y="991"/>
                    <a:pt x="986" y="991"/>
                    <a:pt x="986" y="991"/>
                  </a:cubicBezTo>
                  <a:cubicBezTo>
                    <a:pt x="986" y="25"/>
                    <a:pt x="986" y="25"/>
                    <a:pt x="986" y="25"/>
                  </a:cubicBezTo>
                  <a:lnTo>
                    <a:pt x="760" y="25"/>
                  </a:lnTo>
                  <a:close/>
                  <a:moveTo>
                    <a:pt x="500" y="819"/>
                  </a:moveTo>
                  <a:cubicBezTo>
                    <a:pt x="336" y="819"/>
                    <a:pt x="230" y="679"/>
                    <a:pt x="230" y="511"/>
                  </a:cubicBezTo>
                  <a:cubicBezTo>
                    <a:pt x="230" y="339"/>
                    <a:pt x="336" y="201"/>
                    <a:pt x="500" y="201"/>
                  </a:cubicBezTo>
                  <a:cubicBezTo>
                    <a:pt x="642" y="201"/>
                    <a:pt x="774" y="302"/>
                    <a:pt x="774" y="513"/>
                  </a:cubicBezTo>
                  <a:cubicBezTo>
                    <a:pt x="774" y="715"/>
                    <a:pt x="642" y="819"/>
                    <a:pt x="500" y="81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99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8" name="Freeform 7">
              <a:extLst/>
            </p:cNvPr>
            <p:cNvSpPr>
              <a:spLocks/>
            </p:cNvSpPr>
            <p:nvPr/>
          </p:nvSpPr>
          <p:spPr bwMode="auto">
            <a:xfrm>
              <a:off x="4733" y="2846"/>
              <a:ext cx="792" cy="1239"/>
            </a:xfrm>
            <a:custGeom>
              <a:avLst/>
              <a:gdLst>
                <a:gd name="T0" fmla="*/ 320 w 636"/>
                <a:gd name="T1" fmla="*/ 32 h 991"/>
                <a:gd name="T2" fmla="*/ 226 w 636"/>
                <a:gd name="T3" fmla="*/ 112 h 991"/>
                <a:gd name="T4" fmla="*/ 226 w 636"/>
                <a:gd name="T5" fmla="*/ 25 h 991"/>
                <a:gd name="T6" fmla="*/ 0 w 636"/>
                <a:gd name="T7" fmla="*/ 25 h 991"/>
                <a:gd name="T8" fmla="*/ 0 w 636"/>
                <a:gd name="T9" fmla="*/ 991 h 991"/>
                <a:gd name="T10" fmla="*/ 226 w 636"/>
                <a:gd name="T11" fmla="*/ 991 h 991"/>
                <a:gd name="T12" fmla="*/ 226 w 636"/>
                <a:gd name="T13" fmla="*/ 491 h 991"/>
                <a:gd name="T14" fmla="*/ 288 w 636"/>
                <a:gd name="T15" fmla="*/ 268 h 991"/>
                <a:gd name="T16" fmla="*/ 429 w 636"/>
                <a:gd name="T17" fmla="*/ 215 h 991"/>
                <a:gd name="T18" fmla="*/ 544 w 636"/>
                <a:gd name="T19" fmla="*/ 250 h 991"/>
                <a:gd name="T20" fmla="*/ 636 w 636"/>
                <a:gd name="T21" fmla="*/ 45 h 991"/>
                <a:gd name="T22" fmla="*/ 458 w 636"/>
                <a:gd name="T23" fmla="*/ 0 h 991"/>
                <a:gd name="T24" fmla="*/ 320 w 636"/>
                <a:gd name="T25" fmla="*/ 32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991">
                  <a:moveTo>
                    <a:pt x="320" y="32"/>
                  </a:moveTo>
                  <a:cubicBezTo>
                    <a:pt x="288" y="50"/>
                    <a:pt x="251" y="82"/>
                    <a:pt x="226" y="112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6" y="991"/>
                    <a:pt x="226" y="991"/>
                    <a:pt x="226" y="991"/>
                  </a:cubicBezTo>
                  <a:cubicBezTo>
                    <a:pt x="226" y="491"/>
                    <a:pt x="226" y="491"/>
                    <a:pt x="226" y="491"/>
                  </a:cubicBezTo>
                  <a:cubicBezTo>
                    <a:pt x="226" y="426"/>
                    <a:pt x="226" y="335"/>
                    <a:pt x="288" y="268"/>
                  </a:cubicBezTo>
                  <a:cubicBezTo>
                    <a:pt x="332" y="222"/>
                    <a:pt x="380" y="215"/>
                    <a:pt x="429" y="215"/>
                  </a:cubicBezTo>
                  <a:cubicBezTo>
                    <a:pt x="452" y="215"/>
                    <a:pt x="493" y="218"/>
                    <a:pt x="544" y="250"/>
                  </a:cubicBezTo>
                  <a:cubicBezTo>
                    <a:pt x="636" y="45"/>
                    <a:pt x="636" y="45"/>
                    <a:pt x="636" y="45"/>
                  </a:cubicBezTo>
                  <a:cubicBezTo>
                    <a:pt x="574" y="9"/>
                    <a:pt x="514" y="0"/>
                    <a:pt x="458" y="0"/>
                  </a:cubicBezTo>
                  <a:cubicBezTo>
                    <a:pt x="408" y="0"/>
                    <a:pt x="364" y="6"/>
                    <a:pt x="320" y="3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99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9" name="Freeform 8">
              <a:extLst/>
            </p:cNvPr>
            <p:cNvSpPr>
              <a:spLocks/>
            </p:cNvSpPr>
            <p:nvPr/>
          </p:nvSpPr>
          <p:spPr bwMode="auto">
            <a:xfrm>
              <a:off x="5692" y="2846"/>
              <a:ext cx="1660" cy="1239"/>
            </a:xfrm>
            <a:custGeom>
              <a:avLst/>
              <a:gdLst>
                <a:gd name="T0" fmla="*/ 1281 w 1331"/>
                <a:gd name="T1" fmla="*/ 151 h 991"/>
                <a:gd name="T2" fmla="*/ 1004 w 1331"/>
                <a:gd name="T3" fmla="*/ 0 h 991"/>
                <a:gd name="T4" fmla="*/ 716 w 1331"/>
                <a:gd name="T5" fmla="*/ 142 h 991"/>
                <a:gd name="T6" fmla="*/ 465 w 1331"/>
                <a:gd name="T7" fmla="*/ 0 h 991"/>
                <a:gd name="T8" fmla="*/ 225 w 1331"/>
                <a:gd name="T9" fmla="*/ 114 h 991"/>
                <a:gd name="T10" fmla="*/ 225 w 1331"/>
                <a:gd name="T11" fmla="*/ 25 h 991"/>
                <a:gd name="T12" fmla="*/ 0 w 1331"/>
                <a:gd name="T13" fmla="*/ 25 h 991"/>
                <a:gd name="T14" fmla="*/ 0 w 1331"/>
                <a:gd name="T15" fmla="*/ 991 h 991"/>
                <a:gd name="T16" fmla="*/ 225 w 1331"/>
                <a:gd name="T17" fmla="*/ 991 h 991"/>
                <a:gd name="T18" fmla="*/ 225 w 1331"/>
                <a:gd name="T19" fmla="*/ 493 h 991"/>
                <a:gd name="T20" fmla="*/ 269 w 1331"/>
                <a:gd name="T21" fmla="*/ 273 h 991"/>
                <a:gd name="T22" fmla="*/ 403 w 1331"/>
                <a:gd name="T23" fmla="*/ 201 h 991"/>
                <a:gd name="T24" fmla="*/ 532 w 1331"/>
                <a:gd name="T25" fmla="*/ 286 h 991"/>
                <a:gd name="T26" fmla="*/ 553 w 1331"/>
                <a:gd name="T27" fmla="*/ 458 h 991"/>
                <a:gd name="T28" fmla="*/ 553 w 1331"/>
                <a:gd name="T29" fmla="*/ 991 h 991"/>
                <a:gd name="T30" fmla="*/ 778 w 1331"/>
                <a:gd name="T31" fmla="*/ 991 h 991"/>
                <a:gd name="T32" fmla="*/ 778 w 1331"/>
                <a:gd name="T33" fmla="*/ 493 h 991"/>
                <a:gd name="T34" fmla="*/ 822 w 1331"/>
                <a:gd name="T35" fmla="*/ 273 h 991"/>
                <a:gd name="T36" fmla="*/ 956 w 1331"/>
                <a:gd name="T37" fmla="*/ 201 h 991"/>
                <a:gd name="T38" fmla="*/ 1085 w 1331"/>
                <a:gd name="T39" fmla="*/ 286 h 991"/>
                <a:gd name="T40" fmla="*/ 1106 w 1331"/>
                <a:gd name="T41" fmla="*/ 458 h 991"/>
                <a:gd name="T42" fmla="*/ 1106 w 1331"/>
                <a:gd name="T43" fmla="*/ 991 h 991"/>
                <a:gd name="T44" fmla="*/ 1331 w 1331"/>
                <a:gd name="T45" fmla="*/ 991 h 991"/>
                <a:gd name="T46" fmla="*/ 1331 w 1331"/>
                <a:gd name="T47" fmla="*/ 394 h 991"/>
                <a:gd name="T48" fmla="*/ 1281 w 1331"/>
                <a:gd name="T49" fmla="*/ 1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1" h="991">
                  <a:moveTo>
                    <a:pt x="1281" y="151"/>
                  </a:moveTo>
                  <a:cubicBezTo>
                    <a:pt x="1225" y="55"/>
                    <a:pt x="1122" y="0"/>
                    <a:pt x="1004" y="0"/>
                  </a:cubicBezTo>
                  <a:cubicBezTo>
                    <a:pt x="919" y="0"/>
                    <a:pt x="797" y="27"/>
                    <a:pt x="716" y="142"/>
                  </a:cubicBezTo>
                  <a:cubicBezTo>
                    <a:pt x="661" y="48"/>
                    <a:pt x="566" y="0"/>
                    <a:pt x="465" y="0"/>
                  </a:cubicBezTo>
                  <a:cubicBezTo>
                    <a:pt x="391" y="0"/>
                    <a:pt x="301" y="22"/>
                    <a:pt x="225" y="114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5" y="991"/>
                    <a:pt x="225" y="991"/>
                    <a:pt x="225" y="991"/>
                  </a:cubicBezTo>
                  <a:cubicBezTo>
                    <a:pt x="225" y="493"/>
                    <a:pt x="225" y="493"/>
                    <a:pt x="225" y="493"/>
                  </a:cubicBezTo>
                  <a:cubicBezTo>
                    <a:pt x="225" y="410"/>
                    <a:pt x="230" y="328"/>
                    <a:pt x="269" y="273"/>
                  </a:cubicBezTo>
                  <a:cubicBezTo>
                    <a:pt x="299" y="231"/>
                    <a:pt x="347" y="201"/>
                    <a:pt x="403" y="201"/>
                  </a:cubicBezTo>
                  <a:cubicBezTo>
                    <a:pt x="483" y="201"/>
                    <a:pt x="518" y="250"/>
                    <a:pt x="532" y="286"/>
                  </a:cubicBezTo>
                  <a:cubicBezTo>
                    <a:pt x="541" y="307"/>
                    <a:pt x="553" y="351"/>
                    <a:pt x="553" y="458"/>
                  </a:cubicBezTo>
                  <a:cubicBezTo>
                    <a:pt x="553" y="991"/>
                    <a:pt x="553" y="991"/>
                    <a:pt x="553" y="991"/>
                  </a:cubicBezTo>
                  <a:cubicBezTo>
                    <a:pt x="778" y="991"/>
                    <a:pt x="778" y="991"/>
                    <a:pt x="778" y="991"/>
                  </a:cubicBezTo>
                  <a:cubicBezTo>
                    <a:pt x="778" y="493"/>
                    <a:pt x="778" y="493"/>
                    <a:pt x="778" y="493"/>
                  </a:cubicBezTo>
                  <a:cubicBezTo>
                    <a:pt x="778" y="410"/>
                    <a:pt x="783" y="328"/>
                    <a:pt x="822" y="273"/>
                  </a:cubicBezTo>
                  <a:cubicBezTo>
                    <a:pt x="852" y="231"/>
                    <a:pt x="901" y="201"/>
                    <a:pt x="956" y="201"/>
                  </a:cubicBezTo>
                  <a:cubicBezTo>
                    <a:pt x="1036" y="201"/>
                    <a:pt x="1071" y="250"/>
                    <a:pt x="1085" y="286"/>
                  </a:cubicBezTo>
                  <a:cubicBezTo>
                    <a:pt x="1094" y="307"/>
                    <a:pt x="1106" y="351"/>
                    <a:pt x="1106" y="458"/>
                  </a:cubicBezTo>
                  <a:cubicBezTo>
                    <a:pt x="1106" y="991"/>
                    <a:pt x="1106" y="991"/>
                    <a:pt x="1106" y="991"/>
                  </a:cubicBezTo>
                  <a:cubicBezTo>
                    <a:pt x="1331" y="991"/>
                    <a:pt x="1331" y="991"/>
                    <a:pt x="1331" y="991"/>
                  </a:cubicBezTo>
                  <a:cubicBezTo>
                    <a:pt x="1331" y="394"/>
                    <a:pt x="1331" y="394"/>
                    <a:pt x="1331" y="394"/>
                  </a:cubicBezTo>
                  <a:cubicBezTo>
                    <a:pt x="1331" y="254"/>
                    <a:pt x="1299" y="183"/>
                    <a:pt x="1281" y="15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99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</p:grp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8" y="2191911"/>
            <a:ext cx="6831012" cy="794604"/>
          </a:xfrm>
        </p:spPr>
        <p:txBody>
          <a:bodyPr/>
          <a:lstStyle>
            <a:lvl1pPr marL="0" indent="0" algn="l">
              <a:buNone/>
              <a:defRPr sz="539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20"/>
          <p:cNvSpPr txBox="1">
            <a:spLocks noChangeArrowheads="1"/>
          </p:cNvSpPr>
          <p:nvPr userDrawn="1"/>
        </p:nvSpPr>
        <p:spPr bwMode="auto">
          <a:xfrm>
            <a:off x="804864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© 2017 Arm Limited </a:t>
            </a:r>
          </a:p>
        </p:txBody>
      </p:sp>
    </p:spTree>
    <p:extLst>
      <p:ext uri="{BB962C8B-B14F-4D97-AF65-F5344CB8AC3E}">
        <p14:creationId xmlns:p14="http://schemas.microsoft.com/office/powerpoint/2010/main" val="186494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/>
          <p:cNvPicPr>
            <a:picLocks noChangeAspect="1"/>
          </p:cNvPicPr>
          <p:nvPr userDrawn="1"/>
        </p:nvPicPr>
        <p:blipFill>
          <a:blip r:embed="rId2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01"/>
          <a:stretch>
            <a:fillRect/>
          </a:stretch>
        </p:blipFill>
        <p:spPr bwMode="auto">
          <a:xfrm>
            <a:off x="-390525" y="-882650"/>
            <a:ext cx="16211550" cy="816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2416176" y="5830890"/>
            <a:ext cx="5811838" cy="91122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99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8656638" y="3438526"/>
            <a:ext cx="954088" cy="3798887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99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8691564" y="-401637"/>
            <a:ext cx="2840037" cy="379888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99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7" name="Group 6">
            <a:extLst/>
          </p:cNvPr>
          <p:cNvGrpSpPr>
            <a:grpSpLocks noChangeAspect="1"/>
          </p:cNvGrpSpPr>
          <p:nvPr userDrawn="1"/>
        </p:nvGrpSpPr>
        <p:grpSpPr bwMode="auto">
          <a:xfrm>
            <a:off x="10823535" y="6387153"/>
            <a:ext cx="779072" cy="236560"/>
            <a:chOff x="3153" y="2846"/>
            <a:chExt cx="4199" cy="1275"/>
          </a:xfrm>
          <a:solidFill>
            <a:schemeClr val="bg1"/>
          </a:solidFill>
          <a:effectLst/>
        </p:grpSpPr>
        <p:sp>
          <p:nvSpPr>
            <p:cNvPr id="8" name="Freeform 7">
              <a:extLst/>
            </p:cNvPr>
            <p:cNvSpPr>
              <a:spLocks noEditPoints="1"/>
            </p:cNvSpPr>
            <p:nvPr/>
          </p:nvSpPr>
          <p:spPr bwMode="auto">
            <a:xfrm>
              <a:off x="3153" y="2846"/>
              <a:ext cx="1229" cy="1275"/>
            </a:xfrm>
            <a:custGeom>
              <a:avLst/>
              <a:gdLst>
                <a:gd name="T0" fmla="*/ 760 w 986"/>
                <a:gd name="T1" fmla="*/ 25 h 1020"/>
                <a:gd name="T2" fmla="*/ 760 w 986"/>
                <a:gd name="T3" fmla="*/ 137 h 1020"/>
                <a:gd name="T4" fmla="*/ 472 w 986"/>
                <a:gd name="T5" fmla="*/ 0 h 1020"/>
                <a:gd name="T6" fmla="*/ 0 w 986"/>
                <a:gd name="T7" fmla="*/ 507 h 1020"/>
                <a:gd name="T8" fmla="*/ 470 w 986"/>
                <a:gd name="T9" fmla="*/ 1020 h 1020"/>
                <a:gd name="T10" fmla="*/ 760 w 986"/>
                <a:gd name="T11" fmla="*/ 890 h 1020"/>
                <a:gd name="T12" fmla="*/ 760 w 986"/>
                <a:gd name="T13" fmla="*/ 991 h 1020"/>
                <a:gd name="T14" fmla="*/ 986 w 986"/>
                <a:gd name="T15" fmla="*/ 991 h 1020"/>
                <a:gd name="T16" fmla="*/ 986 w 986"/>
                <a:gd name="T17" fmla="*/ 25 h 1020"/>
                <a:gd name="T18" fmla="*/ 760 w 986"/>
                <a:gd name="T19" fmla="*/ 25 h 1020"/>
                <a:gd name="T20" fmla="*/ 500 w 986"/>
                <a:gd name="T21" fmla="*/ 819 h 1020"/>
                <a:gd name="T22" fmla="*/ 230 w 986"/>
                <a:gd name="T23" fmla="*/ 511 h 1020"/>
                <a:gd name="T24" fmla="*/ 500 w 986"/>
                <a:gd name="T25" fmla="*/ 201 h 1020"/>
                <a:gd name="T26" fmla="*/ 774 w 986"/>
                <a:gd name="T27" fmla="*/ 513 h 1020"/>
                <a:gd name="T28" fmla="*/ 500 w 986"/>
                <a:gd name="T29" fmla="*/ 819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6" h="1020">
                  <a:moveTo>
                    <a:pt x="760" y="25"/>
                  </a:moveTo>
                  <a:cubicBezTo>
                    <a:pt x="760" y="137"/>
                    <a:pt x="760" y="137"/>
                    <a:pt x="760" y="137"/>
                  </a:cubicBezTo>
                  <a:cubicBezTo>
                    <a:pt x="668" y="18"/>
                    <a:pt x="543" y="0"/>
                    <a:pt x="472" y="0"/>
                  </a:cubicBezTo>
                  <a:cubicBezTo>
                    <a:pt x="216" y="0"/>
                    <a:pt x="0" y="192"/>
                    <a:pt x="0" y="507"/>
                  </a:cubicBezTo>
                  <a:cubicBezTo>
                    <a:pt x="0" y="773"/>
                    <a:pt x="170" y="1020"/>
                    <a:pt x="470" y="1020"/>
                  </a:cubicBezTo>
                  <a:cubicBezTo>
                    <a:pt x="539" y="1020"/>
                    <a:pt x="661" y="1004"/>
                    <a:pt x="760" y="890"/>
                  </a:cubicBezTo>
                  <a:cubicBezTo>
                    <a:pt x="760" y="991"/>
                    <a:pt x="760" y="991"/>
                    <a:pt x="760" y="991"/>
                  </a:cubicBezTo>
                  <a:cubicBezTo>
                    <a:pt x="986" y="991"/>
                    <a:pt x="986" y="991"/>
                    <a:pt x="986" y="991"/>
                  </a:cubicBezTo>
                  <a:cubicBezTo>
                    <a:pt x="986" y="25"/>
                    <a:pt x="986" y="25"/>
                    <a:pt x="986" y="25"/>
                  </a:cubicBezTo>
                  <a:lnTo>
                    <a:pt x="760" y="25"/>
                  </a:lnTo>
                  <a:close/>
                  <a:moveTo>
                    <a:pt x="500" y="819"/>
                  </a:moveTo>
                  <a:cubicBezTo>
                    <a:pt x="336" y="819"/>
                    <a:pt x="230" y="679"/>
                    <a:pt x="230" y="511"/>
                  </a:cubicBezTo>
                  <a:cubicBezTo>
                    <a:pt x="230" y="339"/>
                    <a:pt x="336" y="201"/>
                    <a:pt x="500" y="201"/>
                  </a:cubicBezTo>
                  <a:cubicBezTo>
                    <a:pt x="642" y="201"/>
                    <a:pt x="774" y="302"/>
                    <a:pt x="774" y="513"/>
                  </a:cubicBezTo>
                  <a:cubicBezTo>
                    <a:pt x="774" y="715"/>
                    <a:pt x="642" y="819"/>
                    <a:pt x="500" y="81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99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9" name="Freeform 8">
              <a:extLst/>
            </p:cNvPr>
            <p:cNvSpPr>
              <a:spLocks/>
            </p:cNvSpPr>
            <p:nvPr/>
          </p:nvSpPr>
          <p:spPr bwMode="auto">
            <a:xfrm>
              <a:off x="4733" y="2846"/>
              <a:ext cx="792" cy="1239"/>
            </a:xfrm>
            <a:custGeom>
              <a:avLst/>
              <a:gdLst>
                <a:gd name="T0" fmla="*/ 320 w 636"/>
                <a:gd name="T1" fmla="*/ 32 h 991"/>
                <a:gd name="T2" fmla="*/ 226 w 636"/>
                <a:gd name="T3" fmla="*/ 112 h 991"/>
                <a:gd name="T4" fmla="*/ 226 w 636"/>
                <a:gd name="T5" fmla="*/ 25 h 991"/>
                <a:gd name="T6" fmla="*/ 0 w 636"/>
                <a:gd name="T7" fmla="*/ 25 h 991"/>
                <a:gd name="T8" fmla="*/ 0 w 636"/>
                <a:gd name="T9" fmla="*/ 991 h 991"/>
                <a:gd name="T10" fmla="*/ 226 w 636"/>
                <a:gd name="T11" fmla="*/ 991 h 991"/>
                <a:gd name="T12" fmla="*/ 226 w 636"/>
                <a:gd name="T13" fmla="*/ 491 h 991"/>
                <a:gd name="T14" fmla="*/ 288 w 636"/>
                <a:gd name="T15" fmla="*/ 268 h 991"/>
                <a:gd name="T16" fmla="*/ 429 w 636"/>
                <a:gd name="T17" fmla="*/ 215 h 991"/>
                <a:gd name="T18" fmla="*/ 544 w 636"/>
                <a:gd name="T19" fmla="*/ 250 h 991"/>
                <a:gd name="T20" fmla="*/ 636 w 636"/>
                <a:gd name="T21" fmla="*/ 45 h 991"/>
                <a:gd name="T22" fmla="*/ 458 w 636"/>
                <a:gd name="T23" fmla="*/ 0 h 991"/>
                <a:gd name="T24" fmla="*/ 320 w 636"/>
                <a:gd name="T25" fmla="*/ 32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991">
                  <a:moveTo>
                    <a:pt x="320" y="32"/>
                  </a:moveTo>
                  <a:cubicBezTo>
                    <a:pt x="288" y="50"/>
                    <a:pt x="251" y="82"/>
                    <a:pt x="226" y="112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6" y="991"/>
                    <a:pt x="226" y="991"/>
                    <a:pt x="226" y="991"/>
                  </a:cubicBezTo>
                  <a:cubicBezTo>
                    <a:pt x="226" y="491"/>
                    <a:pt x="226" y="491"/>
                    <a:pt x="226" y="491"/>
                  </a:cubicBezTo>
                  <a:cubicBezTo>
                    <a:pt x="226" y="426"/>
                    <a:pt x="226" y="335"/>
                    <a:pt x="288" y="268"/>
                  </a:cubicBezTo>
                  <a:cubicBezTo>
                    <a:pt x="332" y="222"/>
                    <a:pt x="380" y="215"/>
                    <a:pt x="429" y="215"/>
                  </a:cubicBezTo>
                  <a:cubicBezTo>
                    <a:pt x="452" y="215"/>
                    <a:pt x="493" y="218"/>
                    <a:pt x="544" y="250"/>
                  </a:cubicBezTo>
                  <a:cubicBezTo>
                    <a:pt x="636" y="45"/>
                    <a:pt x="636" y="45"/>
                    <a:pt x="636" y="45"/>
                  </a:cubicBezTo>
                  <a:cubicBezTo>
                    <a:pt x="574" y="9"/>
                    <a:pt x="514" y="0"/>
                    <a:pt x="458" y="0"/>
                  </a:cubicBezTo>
                  <a:cubicBezTo>
                    <a:pt x="408" y="0"/>
                    <a:pt x="364" y="6"/>
                    <a:pt x="320" y="3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99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0" name="Freeform 9">
              <a:extLst/>
            </p:cNvPr>
            <p:cNvSpPr>
              <a:spLocks/>
            </p:cNvSpPr>
            <p:nvPr/>
          </p:nvSpPr>
          <p:spPr bwMode="auto">
            <a:xfrm>
              <a:off x="5692" y="2846"/>
              <a:ext cx="1660" cy="1239"/>
            </a:xfrm>
            <a:custGeom>
              <a:avLst/>
              <a:gdLst>
                <a:gd name="T0" fmla="*/ 1281 w 1331"/>
                <a:gd name="T1" fmla="*/ 151 h 991"/>
                <a:gd name="T2" fmla="*/ 1004 w 1331"/>
                <a:gd name="T3" fmla="*/ 0 h 991"/>
                <a:gd name="T4" fmla="*/ 716 w 1331"/>
                <a:gd name="T5" fmla="*/ 142 h 991"/>
                <a:gd name="T6" fmla="*/ 465 w 1331"/>
                <a:gd name="T7" fmla="*/ 0 h 991"/>
                <a:gd name="T8" fmla="*/ 225 w 1331"/>
                <a:gd name="T9" fmla="*/ 114 h 991"/>
                <a:gd name="T10" fmla="*/ 225 w 1331"/>
                <a:gd name="T11" fmla="*/ 25 h 991"/>
                <a:gd name="T12" fmla="*/ 0 w 1331"/>
                <a:gd name="T13" fmla="*/ 25 h 991"/>
                <a:gd name="T14" fmla="*/ 0 w 1331"/>
                <a:gd name="T15" fmla="*/ 991 h 991"/>
                <a:gd name="T16" fmla="*/ 225 w 1331"/>
                <a:gd name="T17" fmla="*/ 991 h 991"/>
                <a:gd name="T18" fmla="*/ 225 w 1331"/>
                <a:gd name="T19" fmla="*/ 493 h 991"/>
                <a:gd name="T20" fmla="*/ 269 w 1331"/>
                <a:gd name="T21" fmla="*/ 273 h 991"/>
                <a:gd name="T22" fmla="*/ 403 w 1331"/>
                <a:gd name="T23" fmla="*/ 201 h 991"/>
                <a:gd name="T24" fmla="*/ 532 w 1331"/>
                <a:gd name="T25" fmla="*/ 286 h 991"/>
                <a:gd name="T26" fmla="*/ 553 w 1331"/>
                <a:gd name="T27" fmla="*/ 458 h 991"/>
                <a:gd name="T28" fmla="*/ 553 w 1331"/>
                <a:gd name="T29" fmla="*/ 991 h 991"/>
                <a:gd name="T30" fmla="*/ 778 w 1331"/>
                <a:gd name="T31" fmla="*/ 991 h 991"/>
                <a:gd name="T32" fmla="*/ 778 w 1331"/>
                <a:gd name="T33" fmla="*/ 493 h 991"/>
                <a:gd name="T34" fmla="*/ 822 w 1331"/>
                <a:gd name="T35" fmla="*/ 273 h 991"/>
                <a:gd name="T36" fmla="*/ 956 w 1331"/>
                <a:gd name="T37" fmla="*/ 201 h 991"/>
                <a:gd name="T38" fmla="*/ 1085 w 1331"/>
                <a:gd name="T39" fmla="*/ 286 h 991"/>
                <a:gd name="T40" fmla="*/ 1106 w 1331"/>
                <a:gd name="T41" fmla="*/ 458 h 991"/>
                <a:gd name="T42" fmla="*/ 1106 w 1331"/>
                <a:gd name="T43" fmla="*/ 991 h 991"/>
                <a:gd name="T44" fmla="*/ 1331 w 1331"/>
                <a:gd name="T45" fmla="*/ 991 h 991"/>
                <a:gd name="T46" fmla="*/ 1331 w 1331"/>
                <a:gd name="T47" fmla="*/ 394 h 991"/>
                <a:gd name="T48" fmla="*/ 1281 w 1331"/>
                <a:gd name="T49" fmla="*/ 1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1" h="991">
                  <a:moveTo>
                    <a:pt x="1281" y="151"/>
                  </a:moveTo>
                  <a:cubicBezTo>
                    <a:pt x="1225" y="55"/>
                    <a:pt x="1122" y="0"/>
                    <a:pt x="1004" y="0"/>
                  </a:cubicBezTo>
                  <a:cubicBezTo>
                    <a:pt x="919" y="0"/>
                    <a:pt x="797" y="27"/>
                    <a:pt x="716" y="142"/>
                  </a:cubicBezTo>
                  <a:cubicBezTo>
                    <a:pt x="661" y="48"/>
                    <a:pt x="566" y="0"/>
                    <a:pt x="465" y="0"/>
                  </a:cubicBezTo>
                  <a:cubicBezTo>
                    <a:pt x="391" y="0"/>
                    <a:pt x="301" y="22"/>
                    <a:pt x="225" y="114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5" y="991"/>
                    <a:pt x="225" y="991"/>
                    <a:pt x="225" y="991"/>
                  </a:cubicBezTo>
                  <a:cubicBezTo>
                    <a:pt x="225" y="493"/>
                    <a:pt x="225" y="493"/>
                    <a:pt x="225" y="493"/>
                  </a:cubicBezTo>
                  <a:cubicBezTo>
                    <a:pt x="225" y="410"/>
                    <a:pt x="230" y="328"/>
                    <a:pt x="269" y="273"/>
                  </a:cubicBezTo>
                  <a:cubicBezTo>
                    <a:pt x="299" y="231"/>
                    <a:pt x="347" y="201"/>
                    <a:pt x="403" y="201"/>
                  </a:cubicBezTo>
                  <a:cubicBezTo>
                    <a:pt x="483" y="201"/>
                    <a:pt x="518" y="250"/>
                    <a:pt x="532" y="286"/>
                  </a:cubicBezTo>
                  <a:cubicBezTo>
                    <a:pt x="541" y="307"/>
                    <a:pt x="553" y="351"/>
                    <a:pt x="553" y="458"/>
                  </a:cubicBezTo>
                  <a:cubicBezTo>
                    <a:pt x="553" y="991"/>
                    <a:pt x="553" y="991"/>
                    <a:pt x="553" y="991"/>
                  </a:cubicBezTo>
                  <a:cubicBezTo>
                    <a:pt x="778" y="991"/>
                    <a:pt x="778" y="991"/>
                    <a:pt x="778" y="991"/>
                  </a:cubicBezTo>
                  <a:cubicBezTo>
                    <a:pt x="778" y="493"/>
                    <a:pt x="778" y="493"/>
                    <a:pt x="778" y="493"/>
                  </a:cubicBezTo>
                  <a:cubicBezTo>
                    <a:pt x="778" y="410"/>
                    <a:pt x="783" y="328"/>
                    <a:pt x="822" y="273"/>
                  </a:cubicBezTo>
                  <a:cubicBezTo>
                    <a:pt x="852" y="231"/>
                    <a:pt x="901" y="201"/>
                    <a:pt x="956" y="201"/>
                  </a:cubicBezTo>
                  <a:cubicBezTo>
                    <a:pt x="1036" y="201"/>
                    <a:pt x="1071" y="250"/>
                    <a:pt x="1085" y="286"/>
                  </a:cubicBezTo>
                  <a:cubicBezTo>
                    <a:pt x="1094" y="307"/>
                    <a:pt x="1106" y="351"/>
                    <a:pt x="1106" y="458"/>
                  </a:cubicBezTo>
                  <a:cubicBezTo>
                    <a:pt x="1106" y="991"/>
                    <a:pt x="1106" y="991"/>
                    <a:pt x="1106" y="991"/>
                  </a:cubicBezTo>
                  <a:cubicBezTo>
                    <a:pt x="1331" y="991"/>
                    <a:pt x="1331" y="991"/>
                    <a:pt x="1331" y="991"/>
                  </a:cubicBezTo>
                  <a:cubicBezTo>
                    <a:pt x="1331" y="394"/>
                    <a:pt x="1331" y="394"/>
                    <a:pt x="1331" y="394"/>
                  </a:cubicBezTo>
                  <a:cubicBezTo>
                    <a:pt x="1331" y="254"/>
                    <a:pt x="1299" y="183"/>
                    <a:pt x="1281" y="15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99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</p:grp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8" y="2191911"/>
            <a:ext cx="6831012" cy="794604"/>
          </a:xfrm>
        </p:spPr>
        <p:txBody>
          <a:bodyPr/>
          <a:lstStyle>
            <a:lvl1pPr marL="0" indent="0" algn="l">
              <a:buNone/>
              <a:defRPr sz="539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20"/>
          <p:cNvSpPr txBox="1">
            <a:spLocks noChangeArrowheads="1"/>
          </p:cNvSpPr>
          <p:nvPr userDrawn="1"/>
        </p:nvSpPr>
        <p:spPr bwMode="auto">
          <a:xfrm>
            <a:off x="804864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© 2017 Arm Limited </a:t>
            </a:r>
          </a:p>
        </p:txBody>
      </p:sp>
    </p:spTree>
    <p:extLst>
      <p:ext uri="{BB962C8B-B14F-4D97-AF65-F5344CB8AC3E}">
        <p14:creationId xmlns:p14="http://schemas.microsoft.com/office/powerpoint/2010/main" val="30190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/>
          <p:cNvPicPr>
            <a:picLocks noChangeAspect="1"/>
          </p:cNvPicPr>
          <p:nvPr userDrawn="1"/>
        </p:nvPicPr>
        <p:blipFill>
          <a:blip r:embed="rId2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01"/>
          <a:stretch>
            <a:fillRect/>
          </a:stretch>
        </p:blipFill>
        <p:spPr bwMode="auto">
          <a:xfrm>
            <a:off x="-390525" y="-882650"/>
            <a:ext cx="16211550" cy="816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2484439" y="4851402"/>
            <a:ext cx="5810250" cy="911225"/>
          </a:xfrm>
          <a:prstGeom prst="rect">
            <a:avLst/>
          </a:prstGeom>
          <a:solidFill>
            <a:schemeClr val="accent3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99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 rot="5400000">
            <a:off x="8139907" y="1985170"/>
            <a:ext cx="2936875" cy="2887662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99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7240588" y="53977"/>
            <a:ext cx="947738" cy="2865437"/>
          </a:xfrm>
          <a:prstGeom prst="rect">
            <a:avLst/>
          </a:prstGeom>
          <a:solidFill>
            <a:schemeClr val="accent5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99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7" name="Group 6">
            <a:extLst/>
          </p:cNvPr>
          <p:cNvGrpSpPr>
            <a:grpSpLocks noChangeAspect="1"/>
          </p:cNvGrpSpPr>
          <p:nvPr userDrawn="1"/>
        </p:nvGrpSpPr>
        <p:grpSpPr bwMode="auto">
          <a:xfrm>
            <a:off x="10823535" y="6387153"/>
            <a:ext cx="779072" cy="236560"/>
            <a:chOff x="3153" y="2846"/>
            <a:chExt cx="4199" cy="1275"/>
          </a:xfrm>
          <a:solidFill>
            <a:schemeClr val="bg1"/>
          </a:solidFill>
          <a:effectLst/>
        </p:grpSpPr>
        <p:sp>
          <p:nvSpPr>
            <p:cNvPr id="8" name="Freeform 7">
              <a:extLst/>
            </p:cNvPr>
            <p:cNvSpPr>
              <a:spLocks noEditPoints="1"/>
            </p:cNvSpPr>
            <p:nvPr/>
          </p:nvSpPr>
          <p:spPr bwMode="auto">
            <a:xfrm>
              <a:off x="3153" y="2846"/>
              <a:ext cx="1229" cy="1275"/>
            </a:xfrm>
            <a:custGeom>
              <a:avLst/>
              <a:gdLst>
                <a:gd name="T0" fmla="*/ 760 w 986"/>
                <a:gd name="T1" fmla="*/ 25 h 1020"/>
                <a:gd name="T2" fmla="*/ 760 w 986"/>
                <a:gd name="T3" fmla="*/ 137 h 1020"/>
                <a:gd name="T4" fmla="*/ 472 w 986"/>
                <a:gd name="T5" fmla="*/ 0 h 1020"/>
                <a:gd name="T6" fmla="*/ 0 w 986"/>
                <a:gd name="T7" fmla="*/ 507 h 1020"/>
                <a:gd name="T8" fmla="*/ 470 w 986"/>
                <a:gd name="T9" fmla="*/ 1020 h 1020"/>
                <a:gd name="T10" fmla="*/ 760 w 986"/>
                <a:gd name="T11" fmla="*/ 890 h 1020"/>
                <a:gd name="T12" fmla="*/ 760 w 986"/>
                <a:gd name="T13" fmla="*/ 991 h 1020"/>
                <a:gd name="T14" fmla="*/ 986 w 986"/>
                <a:gd name="T15" fmla="*/ 991 h 1020"/>
                <a:gd name="T16" fmla="*/ 986 w 986"/>
                <a:gd name="T17" fmla="*/ 25 h 1020"/>
                <a:gd name="T18" fmla="*/ 760 w 986"/>
                <a:gd name="T19" fmla="*/ 25 h 1020"/>
                <a:gd name="T20" fmla="*/ 500 w 986"/>
                <a:gd name="T21" fmla="*/ 819 h 1020"/>
                <a:gd name="T22" fmla="*/ 230 w 986"/>
                <a:gd name="T23" fmla="*/ 511 h 1020"/>
                <a:gd name="T24" fmla="*/ 500 w 986"/>
                <a:gd name="T25" fmla="*/ 201 h 1020"/>
                <a:gd name="T26" fmla="*/ 774 w 986"/>
                <a:gd name="T27" fmla="*/ 513 h 1020"/>
                <a:gd name="T28" fmla="*/ 500 w 986"/>
                <a:gd name="T29" fmla="*/ 819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6" h="1020">
                  <a:moveTo>
                    <a:pt x="760" y="25"/>
                  </a:moveTo>
                  <a:cubicBezTo>
                    <a:pt x="760" y="137"/>
                    <a:pt x="760" y="137"/>
                    <a:pt x="760" y="137"/>
                  </a:cubicBezTo>
                  <a:cubicBezTo>
                    <a:pt x="668" y="18"/>
                    <a:pt x="543" y="0"/>
                    <a:pt x="472" y="0"/>
                  </a:cubicBezTo>
                  <a:cubicBezTo>
                    <a:pt x="216" y="0"/>
                    <a:pt x="0" y="192"/>
                    <a:pt x="0" y="507"/>
                  </a:cubicBezTo>
                  <a:cubicBezTo>
                    <a:pt x="0" y="773"/>
                    <a:pt x="170" y="1020"/>
                    <a:pt x="470" y="1020"/>
                  </a:cubicBezTo>
                  <a:cubicBezTo>
                    <a:pt x="539" y="1020"/>
                    <a:pt x="661" y="1004"/>
                    <a:pt x="760" y="890"/>
                  </a:cubicBezTo>
                  <a:cubicBezTo>
                    <a:pt x="760" y="991"/>
                    <a:pt x="760" y="991"/>
                    <a:pt x="760" y="991"/>
                  </a:cubicBezTo>
                  <a:cubicBezTo>
                    <a:pt x="986" y="991"/>
                    <a:pt x="986" y="991"/>
                    <a:pt x="986" y="991"/>
                  </a:cubicBezTo>
                  <a:cubicBezTo>
                    <a:pt x="986" y="25"/>
                    <a:pt x="986" y="25"/>
                    <a:pt x="986" y="25"/>
                  </a:cubicBezTo>
                  <a:lnTo>
                    <a:pt x="760" y="25"/>
                  </a:lnTo>
                  <a:close/>
                  <a:moveTo>
                    <a:pt x="500" y="819"/>
                  </a:moveTo>
                  <a:cubicBezTo>
                    <a:pt x="336" y="819"/>
                    <a:pt x="230" y="679"/>
                    <a:pt x="230" y="511"/>
                  </a:cubicBezTo>
                  <a:cubicBezTo>
                    <a:pt x="230" y="339"/>
                    <a:pt x="336" y="201"/>
                    <a:pt x="500" y="201"/>
                  </a:cubicBezTo>
                  <a:cubicBezTo>
                    <a:pt x="642" y="201"/>
                    <a:pt x="774" y="302"/>
                    <a:pt x="774" y="513"/>
                  </a:cubicBezTo>
                  <a:cubicBezTo>
                    <a:pt x="774" y="715"/>
                    <a:pt x="642" y="819"/>
                    <a:pt x="500" y="81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99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9" name="Freeform 8">
              <a:extLst/>
            </p:cNvPr>
            <p:cNvSpPr>
              <a:spLocks/>
            </p:cNvSpPr>
            <p:nvPr/>
          </p:nvSpPr>
          <p:spPr bwMode="auto">
            <a:xfrm>
              <a:off x="4733" y="2846"/>
              <a:ext cx="792" cy="1239"/>
            </a:xfrm>
            <a:custGeom>
              <a:avLst/>
              <a:gdLst>
                <a:gd name="T0" fmla="*/ 320 w 636"/>
                <a:gd name="T1" fmla="*/ 32 h 991"/>
                <a:gd name="T2" fmla="*/ 226 w 636"/>
                <a:gd name="T3" fmla="*/ 112 h 991"/>
                <a:gd name="T4" fmla="*/ 226 w 636"/>
                <a:gd name="T5" fmla="*/ 25 h 991"/>
                <a:gd name="T6" fmla="*/ 0 w 636"/>
                <a:gd name="T7" fmla="*/ 25 h 991"/>
                <a:gd name="T8" fmla="*/ 0 w 636"/>
                <a:gd name="T9" fmla="*/ 991 h 991"/>
                <a:gd name="T10" fmla="*/ 226 w 636"/>
                <a:gd name="T11" fmla="*/ 991 h 991"/>
                <a:gd name="T12" fmla="*/ 226 w 636"/>
                <a:gd name="T13" fmla="*/ 491 h 991"/>
                <a:gd name="T14" fmla="*/ 288 w 636"/>
                <a:gd name="T15" fmla="*/ 268 h 991"/>
                <a:gd name="T16" fmla="*/ 429 w 636"/>
                <a:gd name="T17" fmla="*/ 215 h 991"/>
                <a:gd name="T18" fmla="*/ 544 w 636"/>
                <a:gd name="T19" fmla="*/ 250 h 991"/>
                <a:gd name="T20" fmla="*/ 636 w 636"/>
                <a:gd name="T21" fmla="*/ 45 h 991"/>
                <a:gd name="T22" fmla="*/ 458 w 636"/>
                <a:gd name="T23" fmla="*/ 0 h 991"/>
                <a:gd name="T24" fmla="*/ 320 w 636"/>
                <a:gd name="T25" fmla="*/ 32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991">
                  <a:moveTo>
                    <a:pt x="320" y="32"/>
                  </a:moveTo>
                  <a:cubicBezTo>
                    <a:pt x="288" y="50"/>
                    <a:pt x="251" y="82"/>
                    <a:pt x="226" y="112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6" y="991"/>
                    <a:pt x="226" y="991"/>
                    <a:pt x="226" y="991"/>
                  </a:cubicBezTo>
                  <a:cubicBezTo>
                    <a:pt x="226" y="491"/>
                    <a:pt x="226" y="491"/>
                    <a:pt x="226" y="491"/>
                  </a:cubicBezTo>
                  <a:cubicBezTo>
                    <a:pt x="226" y="426"/>
                    <a:pt x="226" y="335"/>
                    <a:pt x="288" y="268"/>
                  </a:cubicBezTo>
                  <a:cubicBezTo>
                    <a:pt x="332" y="222"/>
                    <a:pt x="380" y="215"/>
                    <a:pt x="429" y="215"/>
                  </a:cubicBezTo>
                  <a:cubicBezTo>
                    <a:pt x="452" y="215"/>
                    <a:pt x="493" y="218"/>
                    <a:pt x="544" y="250"/>
                  </a:cubicBezTo>
                  <a:cubicBezTo>
                    <a:pt x="636" y="45"/>
                    <a:pt x="636" y="45"/>
                    <a:pt x="636" y="45"/>
                  </a:cubicBezTo>
                  <a:cubicBezTo>
                    <a:pt x="574" y="9"/>
                    <a:pt x="514" y="0"/>
                    <a:pt x="458" y="0"/>
                  </a:cubicBezTo>
                  <a:cubicBezTo>
                    <a:pt x="408" y="0"/>
                    <a:pt x="364" y="6"/>
                    <a:pt x="320" y="3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99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0" name="Freeform 9">
              <a:extLst/>
            </p:cNvPr>
            <p:cNvSpPr>
              <a:spLocks/>
            </p:cNvSpPr>
            <p:nvPr/>
          </p:nvSpPr>
          <p:spPr bwMode="auto">
            <a:xfrm>
              <a:off x="5692" y="2846"/>
              <a:ext cx="1660" cy="1239"/>
            </a:xfrm>
            <a:custGeom>
              <a:avLst/>
              <a:gdLst>
                <a:gd name="T0" fmla="*/ 1281 w 1331"/>
                <a:gd name="T1" fmla="*/ 151 h 991"/>
                <a:gd name="T2" fmla="*/ 1004 w 1331"/>
                <a:gd name="T3" fmla="*/ 0 h 991"/>
                <a:gd name="T4" fmla="*/ 716 w 1331"/>
                <a:gd name="T5" fmla="*/ 142 h 991"/>
                <a:gd name="T6" fmla="*/ 465 w 1331"/>
                <a:gd name="T7" fmla="*/ 0 h 991"/>
                <a:gd name="T8" fmla="*/ 225 w 1331"/>
                <a:gd name="T9" fmla="*/ 114 h 991"/>
                <a:gd name="T10" fmla="*/ 225 w 1331"/>
                <a:gd name="T11" fmla="*/ 25 h 991"/>
                <a:gd name="T12" fmla="*/ 0 w 1331"/>
                <a:gd name="T13" fmla="*/ 25 h 991"/>
                <a:gd name="T14" fmla="*/ 0 w 1331"/>
                <a:gd name="T15" fmla="*/ 991 h 991"/>
                <a:gd name="T16" fmla="*/ 225 w 1331"/>
                <a:gd name="T17" fmla="*/ 991 h 991"/>
                <a:gd name="T18" fmla="*/ 225 w 1331"/>
                <a:gd name="T19" fmla="*/ 493 h 991"/>
                <a:gd name="T20" fmla="*/ 269 w 1331"/>
                <a:gd name="T21" fmla="*/ 273 h 991"/>
                <a:gd name="T22" fmla="*/ 403 w 1331"/>
                <a:gd name="T23" fmla="*/ 201 h 991"/>
                <a:gd name="T24" fmla="*/ 532 w 1331"/>
                <a:gd name="T25" fmla="*/ 286 h 991"/>
                <a:gd name="T26" fmla="*/ 553 w 1331"/>
                <a:gd name="T27" fmla="*/ 458 h 991"/>
                <a:gd name="T28" fmla="*/ 553 w 1331"/>
                <a:gd name="T29" fmla="*/ 991 h 991"/>
                <a:gd name="T30" fmla="*/ 778 w 1331"/>
                <a:gd name="T31" fmla="*/ 991 h 991"/>
                <a:gd name="T32" fmla="*/ 778 w 1331"/>
                <a:gd name="T33" fmla="*/ 493 h 991"/>
                <a:gd name="T34" fmla="*/ 822 w 1331"/>
                <a:gd name="T35" fmla="*/ 273 h 991"/>
                <a:gd name="T36" fmla="*/ 956 w 1331"/>
                <a:gd name="T37" fmla="*/ 201 h 991"/>
                <a:gd name="T38" fmla="*/ 1085 w 1331"/>
                <a:gd name="T39" fmla="*/ 286 h 991"/>
                <a:gd name="T40" fmla="*/ 1106 w 1331"/>
                <a:gd name="T41" fmla="*/ 458 h 991"/>
                <a:gd name="T42" fmla="*/ 1106 w 1331"/>
                <a:gd name="T43" fmla="*/ 991 h 991"/>
                <a:gd name="T44" fmla="*/ 1331 w 1331"/>
                <a:gd name="T45" fmla="*/ 991 h 991"/>
                <a:gd name="T46" fmla="*/ 1331 w 1331"/>
                <a:gd name="T47" fmla="*/ 394 h 991"/>
                <a:gd name="T48" fmla="*/ 1281 w 1331"/>
                <a:gd name="T49" fmla="*/ 1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1" h="991">
                  <a:moveTo>
                    <a:pt x="1281" y="151"/>
                  </a:moveTo>
                  <a:cubicBezTo>
                    <a:pt x="1225" y="55"/>
                    <a:pt x="1122" y="0"/>
                    <a:pt x="1004" y="0"/>
                  </a:cubicBezTo>
                  <a:cubicBezTo>
                    <a:pt x="919" y="0"/>
                    <a:pt x="797" y="27"/>
                    <a:pt x="716" y="142"/>
                  </a:cubicBezTo>
                  <a:cubicBezTo>
                    <a:pt x="661" y="48"/>
                    <a:pt x="566" y="0"/>
                    <a:pt x="465" y="0"/>
                  </a:cubicBezTo>
                  <a:cubicBezTo>
                    <a:pt x="391" y="0"/>
                    <a:pt x="301" y="22"/>
                    <a:pt x="225" y="114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5" y="991"/>
                    <a:pt x="225" y="991"/>
                    <a:pt x="225" y="991"/>
                  </a:cubicBezTo>
                  <a:cubicBezTo>
                    <a:pt x="225" y="493"/>
                    <a:pt x="225" y="493"/>
                    <a:pt x="225" y="493"/>
                  </a:cubicBezTo>
                  <a:cubicBezTo>
                    <a:pt x="225" y="410"/>
                    <a:pt x="230" y="328"/>
                    <a:pt x="269" y="273"/>
                  </a:cubicBezTo>
                  <a:cubicBezTo>
                    <a:pt x="299" y="231"/>
                    <a:pt x="347" y="201"/>
                    <a:pt x="403" y="201"/>
                  </a:cubicBezTo>
                  <a:cubicBezTo>
                    <a:pt x="483" y="201"/>
                    <a:pt x="518" y="250"/>
                    <a:pt x="532" y="286"/>
                  </a:cubicBezTo>
                  <a:cubicBezTo>
                    <a:pt x="541" y="307"/>
                    <a:pt x="553" y="351"/>
                    <a:pt x="553" y="458"/>
                  </a:cubicBezTo>
                  <a:cubicBezTo>
                    <a:pt x="553" y="991"/>
                    <a:pt x="553" y="991"/>
                    <a:pt x="553" y="991"/>
                  </a:cubicBezTo>
                  <a:cubicBezTo>
                    <a:pt x="778" y="991"/>
                    <a:pt x="778" y="991"/>
                    <a:pt x="778" y="991"/>
                  </a:cubicBezTo>
                  <a:cubicBezTo>
                    <a:pt x="778" y="493"/>
                    <a:pt x="778" y="493"/>
                    <a:pt x="778" y="493"/>
                  </a:cubicBezTo>
                  <a:cubicBezTo>
                    <a:pt x="778" y="410"/>
                    <a:pt x="783" y="328"/>
                    <a:pt x="822" y="273"/>
                  </a:cubicBezTo>
                  <a:cubicBezTo>
                    <a:pt x="852" y="231"/>
                    <a:pt x="901" y="201"/>
                    <a:pt x="956" y="201"/>
                  </a:cubicBezTo>
                  <a:cubicBezTo>
                    <a:pt x="1036" y="201"/>
                    <a:pt x="1071" y="250"/>
                    <a:pt x="1085" y="286"/>
                  </a:cubicBezTo>
                  <a:cubicBezTo>
                    <a:pt x="1094" y="307"/>
                    <a:pt x="1106" y="351"/>
                    <a:pt x="1106" y="458"/>
                  </a:cubicBezTo>
                  <a:cubicBezTo>
                    <a:pt x="1106" y="991"/>
                    <a:pt x="1106" y="991"/>
                    <a:pt x="1106" y="991"/>
                  </a:cubicBezTo>
                  <a:cubicBezTo>
                    <a:pt x="1331" y="991"/>
                    <a:pt x="1331" y="991"/>
                    <a:pt x="1331" y="991"/>
                  </a:cubicBezTo>
                  <a:cubicBezTo>
                    <a:pt x="1331" y="394"/>
                    <a:pt x="1331" y="394"/>
                    <a:pt x="1331" y="394"/>
                  </a:cubicBezTo>
                  <a:cubicBezTo>
                    <a:pt x="1331" y="254"/>
                    <a:pt x="1299" y="183"/>
                    <a:pt x="1281" y="15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99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</p:grpSp>
      <p:sp>
        <p:nvSpPr>
          <p:cNvPr id="12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8" y="2191911"/>
            <a:ext cx="6831012" cy="794604"/>
          </a:xfrm>
        </p:spPr>
        <p:txBody>
          <a:bodyPr/>
          <a:lstStyle>
            <a:lvl1pPr marL="0" indent="0" algn="l">
              <a:buNone/>
              <a:defRPr sz="539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20"/>
          <p:cNvSpPr txBox="1">
            <a:spLocks noChangeArrowheads="1"/>
          </p:cNvSpPr>
          <p:nvPr userDrawn="1"/>
        </p:nvSpPr>
        <p:spPr bwMode="auto">
          <a:xfrm>
            <a:off x="804864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© 2017 Arm Limited </a:t>
            </a:r>
          </a:p>
        </p:txBody>
      </p:sp>
    </p:spTree>
    <p:extLst>
      <p:ext uri="{BB962C8B-B14F-4D97-AF65-F5344CB8AC3E}">
        <p14:creationId xmlns:p14="http://schemas.microsoft.com/office/powerpoint/2010/main" val="426230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466975" y="4840290"/>
            <a:ext cx="5811838" cy="911225"/>
          </a:xfrm>
          <a:prstGeom prst="rect">
            <a:avLst/>
          </a:prstGeom>
          <a:solidFill>
            <a:schemeClr val="accent3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99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 rot="5400000">
            <a:off x="8133557" y="1961357"/>
            <a:ext cx="2936875" cy="2887662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99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5" name="Group 4">
            <a:extLst/>
          </p:cNvPr>
          <p:cNvGrpSpPr>
            <a:grpSpLocks noChangeAspect="1"/>
          </p:cNvGrpSpPr>
          <p:nvPr userDrawn="1"/>
        </p:nvGrpSpPr>
        <p:grpSpPr bwMode="auto">
          <a:xfrm>
            <a:off x="10823535" y="6387153"/>
            <a:ext cx="779072" cy="236560"/>
            <a:chOff x="3153" y="2846"/>
            <a:chExt cx="4199" cy="1275"/>
          </a:xfrm>
          <a:solidFill>
            <a:schemeClr val="bg1"/>
          </a:solidFill>
          <a:effectLst/>
        </p:grpSpPr>
        <p:sp>
          <p:nvSpPr>
            <p:cNvPr id="6" name="Freeform 5">
              <a:extLst/>
            </p:cNvPr>
            <p:cNvSpPr>
              <a:spLocks noEditPoints="1"/>
            </p:cNvSpPr>
            <p:nvPr/>
          </p:nvSpPr>
          <p:spPr bwMode="auto">
            <a:xfrm>
              <a:off x="3153" y="2846"/>
              <a:ext cx="1229" cy="1275"/>
            </a:xfrm>
            <a:custGeom>
              <a:avLst/>
              <a:gdLst>
                <a:gd name="T0" fmla="*/ 760 w 986"/>
                <a:gd name="T1" fmla="*/ 25 h 1020"/>
                <a:gd name="T2" fmla="*/ 760 w 986"/>
                <a:gd name="T3" fmla="*/ 137 h 1020"/>
                <a:gd name="T4" fmla="*/ 472 w 986"/>
                <a:gd name="T5" fmla="*/ 0 h 1020"/>
                <a:gd name="T6" fmla="*/ 0 w 986"/>
                <a:gd name="T7" fmla="*/ 507 h 1020"/>
                <a:gd name="T8" fmla="*/ 470 w 986"/>
                <a:gd name="T9" fmla="*/ 1020 h 1020"/>
                <a:gd name="T10" fmla="*/ 760 w 986"/>
                <a:gd name="T11" fmla="*/ 890 h 1020"/>
                <a:gd name="T12" fmla="*/ 760 w 986"/>
                <a:gd name="T13" fmla="*/ 991 h 1020"/>
                <a:gd name="T14" fmla="*/ 986 w 986"/>
                <a:gd name="T15" fmla="*/ 991 h 1020"/>
                <a:gd name="T16" fmla="*/ 986 w 986"/>
                <a:gd name="T17" fmla="*/ 25 h 1020"/>
                <a:gd name="T18" fmla="*/ 760 w 986"/>
                <a:gd name="T19" fmla="*/ 25 h 1020"/>
                <a:gd name="T20" fmla="*/ 500 w 986"/>
                <a:gd name="T21" fmla="*/ 819 h 1020"/>
                <a:gd name="T22" fmla="*/ 230 w 986"/>
                <a:gd name="T23" fmla="*/ 511 h 1020"/>
                <a:gd name="T24" fmla="*/ 500 w 986"/>
                <a:gd name="T25" fmla="*/ 201 h 1020"/>
                <a:gd name="T26" fmla="*/ 774 w 986"/>
                <a:gd name="T27" fmla="*/ 513 h 1020"/>
                <a:gd name="T28" fmla="*/ 500 w 986"/>
                <a:gd name="T29" fmla="*/ 819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6" h="1020">
                  <a:moveTo>
                    <a:pt x="760" y="25"/>
                  </a:moveTo>
                  <a:cubicBezTo>
                    <a:pt x="760" y="137"/>
                    <a:pt x="760" y="137"/>
                    <a:pt x="760" y="137"/>
                  </a:cubicBezTo>
                  <a:cubicBezTo>
                    <a:pt x="668" y="18"/>
                    <a:pt x="543" y="0"/>
                    <a:pt x="472" y="0"/>
                  </a:cubicBezTo>
                  <a:cubicBezTo>
                    <a:pt x="216" y="0"/>
                    <a:pt x="0" y="192"/>
                    <a:pt x="0" y="507"/>
                  </a:cubicBezTo>
                  <a:cubicBezTo>
                    <a:pt x="0" y="773"/>
                    <a:pt x="170" y="1020"/>
                    <a:pt x="470" y="1020"/>
                  </a:cubicBezTo>
                  <a:cubicBezTo>
                    <a:pt x="539" y="1020"/>
                    <a:pt x="661" y="1004"/>
                    <a:pt x="760" y="890"/>
                  </a:cubicBezTo>
                  <a:cubicBezTo>
                    <a:pt x="760" y="991"/>
                    <a:pt x="760" y="991"/>
                    <a:pt x="760" y="991"/>
                  </a:cubicBezTo>
                  <a:cubicBezTo>
                    <a:pt x="986" y="991"/>
                    <a:pt x="986" y="991"/>
                    <a:pt x="986" y="991"/>
                  </a:cubicBezTo>
                  <a:cubicBezTo>
                    <a:pt x="986" y="25"/>
                    <a:pt x="986" y="25"/>
                    <a:pt x="986" y="25"/>
                  </a:cubicBezTo>
                  <a:lnTo>
                    <a:pt x="760" y="25"/>
                  </a:lnTo>
                  <a:close/>
                  <a:moveTo>
                    <a:pt x="500" y="819"/>
                  </a:moveTo>
                  <a:cubicBezTo>
                    <a:pt x="336" y="819"/>
                    <a:pt x="230" y="679"/>
                    <a:pt x="230" y="511"/>
                  </a:cubicBezTo>
                  <a:cubicBezTo>
                    <a:pt x="230" y="339"/>
                    <a:pt x="336" y="201"/>
                    <a:pt x="500" y="201"/>
                  </a:cubicBezTo>
                  <a:cubicBezTo>
                    <a:pt x="642" y="201"/>
                    <a:pt x="774" y="302"/>
                    <a:pt x="774" y="513"/>
                  </a:cubicBezTo>
                  <a:cubicBezTo>
                    <a:pt x="774" y="715"/>
                    <a:pt x="642" y="819"/>
                    <a:pt x="500" y="81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99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7" name="Freeform 6">
              <a:extLst/>
            </p:cNvPr>
            <p:cNvSpPr>
              <a:spLocks/>
            </p:cNvSpPr>
            <p:nvPr/>
          </p:nvSpPr>
          <p:spPr bwMode="auto">
            <a:xfrm>
              <a:off x="4733" y="2846"/>
              <a:ext cx="792" cy="1239"/>
            </a:xfrm>
            <a:custGeom>
              <a:avLst/>
              <a:gdLst>
                <a:gd name="T0" fmla="*/ 320 w 636"/>
                <a:gd name="T1" fmla="*/ 32 h 991"/>
                <a:gd name="T2" fmla="*/ 226 w 636"/>
                <a:gd name="T3" fmla="*/ 112 h 991"/>
                <a:gd name="T4" fmla="*/ 226 w 636"/>
                <a:gd name="T5" fmla="*/ 25 h 991"/>
                <a:gd name="T6" fmla="*/ 0 w 636"/>
                <a:gd name="T7" fmla="*/ 25 h 991"/>
                <a:gd name="T8" fmla="*/ 0 w 636"/>
                <a:gd name="T9" fmla="*/ 991 h 991"/>
                <a:gd name="T10" fmla="*/ 226 w 636"/>
                <a:gd name="T11" fmla="*/ 991 h 991"/>
                <a:gd name="T12" fmla="*/ 226 w 636"/>
                <a:gd name="T13" fmla="*/ 491 h 991"/>
                <a:gd name="T14" fmla="*/ 288 w 636"/>
                <a:gd name="T15" fmla="*/ 268 h 991"/>
                <a:gd name="T16" fmla="*/ 429 w 636"/>
                <a:gd name="T17" fmla="*/ 215 h 991"/>
                <a:gd name="T18" fmla="*/ 544 w 636"/>
                <a:gd name="T19" fmla="*/ 250 h 991"/>
                <a:gd name="T20" fmla="*/ 636 w 636"/>
                <a:gd name="T21" fmla="*/ 45 h 991"/>
                <a:gd name="T22" fmla="*/ 458 w 636"/>
                <a:gd name="T23" fmla="*/ 0 h 991"/>
                <a:gd name="T24" fmla="*/ 320 w 636"/>
                <a:gd name="T25" fmla="*/ 32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991">
                  <a:moveTo>
                    <a:pt x="320" y="32"/>
                  </a:moveTo>
                  <a:cubicBezTo>
                    <a:pt x="288" y="50"/>
                    <a:pt x="251" y="82"/>
                    <a:pt x="226" y="112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6" y="991"/>
                    <a:pt x="226" y="991"/>
                    <a:pt x="226" y="991"/>
                  </a:cubicBezTo>
                  <a:cubicBezTo>
                    <a:pt x="226" y="491"/>
                    <a:pt x="226" y="491"/>
                    <a:pt x="226" y="491"/>
                  </a:cubicBezTo>
                  <a:cubicBezTo>
                    <a:pt x="226" y="426"/>
                    <a:pt x="226" y="335"/>
                    <a:pt x="288" y="268"/>
                  </a:cubicBezTo>
                  <a:cubicBezTo>
                    <a:pt x="332" y="222"/>
                    <a:pt x="380" y="215"/>
                    <a:pt x="429" y="215"/>
                  </a:cubicBezTo>
                  <a:cubicBezTo>
                    <a:pt x="452" y="215"/>
                    <a:pt x="493" y="218"/>
                    <a:pt x="544" y="250"/>
                  </a:cubicBezTo>
                  <a:cubicBezTo>
                    <a:pt x="636" y="45"/>
                    <a:pt x="636" y="45"/>
                    <a:pt x="636" y="45"/>
                  </a:cubicBezTo>
                  <a:cubicBezTo>
                    <a:pt x="574" y="9"/>
                    <a:pt x="514" y="0"/>
                    <a:pt x="458" y="0"/>
                  </a:cubicBezTo>
                  <a:cubicBezTo>
                    <a:pt x="408" y="0"/>
                    <a:pt x="364" y="6"/>
                    <a:pt x="320" y="3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99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8" name="Freeform 7">
              <a:extLst/>
            </p:cNvPr>
            <p:cNvSpPr>
              <a:spLocks/>
            </p:cNvSpPr>
            <p:nvPr/>
          </p:nvSpPr>
          <p:spPr bwMode="auto">
            <a:xfrm>
              <a:off x="5692" y="2846"/>
              <a:ext cx="1660" cy="1239"/>
            </a:xfrm>
            <a:custGeom>
              <a:avLst/>
              <a:gdLst>
                <a:gd name="T0" fmla="*/ 1281 w 1331"/>
                <a:gd name="T1" fmla="*/ 151 h 991"/>
                <a:gd name="T2" fmla="*/ 1004 w 1331"/>
                <a:gd name="T3" fmla="*/ 0 h 991"/>
                <a:gd name="T4" fmla="*/ 716 w 1331"/>
                <a:gd name="T5" fmla="*/ 142 h 991"/>
                <a:gd name="T6" fmla="*/ 465 w 1331"/>
                <a:gd name="T7" fmla="*/ 0 h 991"/>
                <a:gd name="T8" fmla="*/ 225 w 1331"/>
                <a:gd name="T9" fmla="*/ 114 h 991"/>
                <a:gd name="T10" fmla="*/ 225 w 1331"/>
                <a:gd name="T11" fmla="*/ 25 h 991"/>
                <a:gd name="T12" fmla="*/ 0 w 1331"/>
                <a:gd name="T13" fmla="*/ 25 h 991"/>
                <a:gd name="T14" fmla="*/ 0 w 1331"/>
                <a:gd name="T15" fmla="*/ 991 h 991"/>
                <a:gd name="T16" fmla="*/ 225 w 1331"/>
                <a:gd name="T17" fmla="*/ 991 h 991"/>
                <a:gd name="T18" fmla="*/ 225 w 1331"/>
                <a:gd name="T19" fmla="*/ 493 h 991"/>
                <a:gd name="T20" fmla="*/ 269 w 1331"/>
                <a:gd name="T21" fmla="*/ 273 h 991"/>
                <a:gd name="T22" fmla="*/ 403 w 1331"/>
                <a:gd name="T23" fmla="*/ 201 h 991"/>
                <a:gd name="T24" fmla="*/ 532 w 1331"/>
                <a:gd name="T25" fmla="*/ 286 h 991"/>
                <a:gd name="T26" fmla="*/ 553 w 1331"/>
                <a:gd name="T27" fmla="*/ 458 h 991"/>
                <a:gd name="T28" fmla="*/ 553 w 1331"/>
                <a:gd name="T29" fmla="*/ 991 h 991"/>
                <a:gd name="T30" fmla="*/ 778 w 1331"/>
                <a:gd name="T31" fmla="*/ 991 h 991"/>
                <a:gd name="T32" fmla="*/ 778 w 1331"/>
                <a:gd name="T33" fmla="*/ 493 h 991"/>
                <a:gd name="T34" fmla="*/ 822 w 1331"/>
                <a:gd name="T35" fmla="*/ 273 h 991"/>
                <a:gd name="T36" fmla="*/ 956 w 1331"/>
                <a:gd name="T37" fmla="*/ 201 h 991"/>
                <a:gd name="T38" fmla="*/ 1085 w 1331"/>
                <a:gd name="T39" fmla="*/ 286 h 991"/>
                <a:gd name="T40" fmla="*/ 1106 w 1331"/>
                <a:gd name="T41" fmla="*/ 458 h 991"/>
                <a:gd name="T42" fmla="*/ 1106 w 1331"/>
                <a:gd name="T43" fmla="*/ 991 h 991"/>
                <a:gd name="T44" fmla="*/ 1331 w 1331"/>
                <a:gd name="T45" fmla="*/ 991 h 991"/>
                <a:gd name="T46" fmla="*/ 1331 w 1331"/>
                <a:gd name="T47" fmla="*/ 394 h 991"/>
                <a:gd name="T48" fmla="*/ 1281 w 1331"/>
                <a:gd name="T49" fmla="*/ 1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1" h="991">
                  <a:moveTo>
                    <a:pt x="1281" y="151"/>
                  </a:moveTo>
                  <a:cubicBezTo>
                    <a:pt x="1225" y="55"/>
                    <a:pt x="1122" y="0"/>
                    <a:pt x="1004" y="0"/>
                  </a:cubicBezTo>
                  <a:cubicBezTo>
                    <a:pt x="919" y="0"/>
                    <a:pt x="797" y="27"/>
                    <a:pt x="716" y="142"/>
                  </a:cubicBezTo>
                  <a:cubicBezTo>
                    <a:pt x="661" y="48"/>
                    <a:pt x="566" y="0"/>
                    <a:pt x="465" y="0"/>
                  </a:cubicBezTo>
                  <a:cubicBezTo>
                    <a:pt x="391" y="0"/>
                    <a:pt x="301" y="22"/>
                    <a:pt x="225" y="114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5" y="991"/>
                    <a:pt x="225" y="991"/>
                    <a:pt x="225" y="991"/>
                  </a:cubicBezTo>
                  <a:cubicBezTo>
                    <a:pt x="225" y="493"/>
                    <a:pt x="225" y="493"/>
                    <a:pt x="225" y="493"/>
                  </a:cubicBezTo>
                  <a:cubicBezTo>
                    <a:pt x="225" y="410"/>
                    <a:pt x="230" y="328"/>
                    <a:pt x="269" y="273"/>
                  </a:cubicBezTo>
                  <a:cubicBezTo>
                    <a:pt x="299" y="231"/>
                    <a:pt x="347" y="201"/>
                    <a:pt x="403" y="201"/>
                  </a:cubicBezTo>
                  <a:cubicBezTo>
                    <a:pt x="483" y="201"/>
                    <a:pt x="518" y="250"/>
                    <a:pt x="532" y="286"/>
                  </a:cubicBezTo>
                  <a:cubicBezTo>
                    <a:pt x="541" y="307"/>
                    <a:pt x="553" y="351"/>
                    <a:pt x="553" y="458"/>
                  </a:cubicBezTo>
                  <a:cubicBezTo>
                    <a:pt x="553" y="991"/>
                    <a:pt x="553" y="991"/>
                    <a:pt x="553" y="991"/>
                  </a:cubicBezTo>
                  <a:cubicBezTo>
                    <a:pt x="778" y="991"/>
                    <a:pt x="778" y="991"/>
                    <a:pt x="778" y="991"/>
                  </a:cubicBezTo>
                  <a:cubicBezTo>
                    <a:pt x="778" y="493"/>
                    <a:pt x="778" y="493"/>
                    <a:pt x="778" y="493"/>
                  </a:cubicBezTo>
                  <a:cubicBezTo>
                    <a:pt x="778" y="410"/>
                    <a:pt x="783" y="328"/>
                    <a:pt x="822" y="273"/>
                  </a:cubicBezTo>
                  <a:cubicBezTo>
                    <a:pt x="852" y="231"/>
                    <a:pt x="901" y="201"/>
                    <a:pt x="956" y="201"/>
                  </a:cubicBezTo>
                  <a:cubicBezTo>
                    <a:pt x="1036" y="201"/>
                    <a:pt x="1071" y="250"/>
                    <a:pt x="1085" y="286"/>
                  </a:cubicBezTo>
                  <a:cubicBezTo>
                    <a:pt x="1094" y="307"/>
                    <a:pt x="1106" y="351"/>
                    <a:pt x="1106" y="458"/>
                  </a:cubicBezTo>
                  <a:cubicBezTo>
                    <a:pt x="1106" y="991"/>
                    <a:pt x="1106" y="991"/>
                    <a:pt x="1106" y="991"/>
                  </a:cubicBezTo>
                  <a:cubicBezTo>
                    <a:pt x="1331" y="991"/>
                    <a:pt x="1331" y="991"/>
                    <a:pt x="1331" y="991"/>
                  </a:cubicBezTo>
                  <a:cubicBezTo>
                    <a:pt x="1331" y="394"/>
                    <a:pt x="1331" y="394"/>
                    <a:pt x="1331" y="394"/>
                  </a:cubicBezTo>
                  <a:cubicBezTo>
                    <a:pt x="1331" y="254"/>
                    <a:pt x="1299" y="183"/>
                    <a:pt x="1281" y="15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99">
                <a:effectLst>
                  <a:outerShdw blurRad="1181100" dist="25400" dir="5400000" algn="t" rotWithShape="0">
                    <a:prstClr val="black"/>
                  </a:outerShdw>
                </a:effectLst>
                <a:latin typeface="+mn-lt"/>
                <a:ea typeface="+mn-ea"/>
              </a:endParaRPr>
            </a:p>
          </p:txBody>
        </p:sp>
      </p:grpSp>
      <p:sp>
        <p:nvSpPr>
          <p:cNvPr id="9" name="Rectangle 8"/>
          <p:cNvSpPr/>
          <p:nvPr userDrawn="1"/>
        </p:nvSpPr>
        <p:spPr>
          <a:xfrm rot="5400000">
            <a:off x="6265863" y="57152"/>
            <a:ext cx="947738" cy="2897187"/>
          </a:xfrm>
          <a:prstGeom prst="rect">
            <a:avLst/>
          </a:prstGeom>
          <a:solidFill>
            <a:schemeClr val="accent5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99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0" name="Picture 14"/>
          <p:cNvPicPr>
            <a:picLocks noChangeAspect="1"/>
          </p:cNvPicPr>
          <p:nvPr userDrawn="1"/>
        </p:nvPicPr>
        <p:blipFill>
          <a:blip r:embed="rId2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01"/>
          <a:stretch>
            <a:fillRect/>
          </a:stretch>
        </p:blipFill>
        <p:spPr bwMode="auto">
          <a:xfrm>
            <a:off x="-390525" y="-882650"/>
            <a:ext cx="16211550" cy="816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97312" y="2093521"/>
            <a:ext cx="6831012" cy="794604"/>
          </a:xfrm>
        </p:spPr>
        <p:txBody>
          <a:bodyPr/>
          <a:lstStyle>
            <a:lvl1pPr marL="0" indent="0" algn="l">
              <a:buNone/>
              <a:defRPr sz="539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20"/>
          <p:cNvSpPr txBox="1">
            <a:spLocks noChangeArrowheads="1"/>
          </p:cNvSpPr>
          <p:nvPr userDrawn="1"/>
        </p:nvSpPr>
        <p:spPr bwMode="auto">
          <a:xfrm>
            <a:off x="804864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© 2017 Arm Limited </a:t>
            </a:r>
          </a:p>
        </p:txBody>
      </p:sp>
    </p:spTree>
    <p:extLst>
      <p:ext uri="{BB962C8B-B14F-4D97-AF65-F5344CB8AC3E}">
        <p14:creationId xmlns:p14="http://schemas.microsoft.com/office/powerpoint/2010/main" val="25221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92125" y="1479470"/>
            <a:ext cx="11180762" cy="4086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1712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/>
          </p:cNvPr>
          <p:cNvCxnSpPr>
            <a:cxnSpLocks/>
          </p:cNvCxnSpPr>
          <p:nvPr userDrawn="1"/>
        </p:nvCxnSpPr>
        <p:spPr>
          <a:xfrm>
            <a:off x="6096001" y="1662115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6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399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31">
            <a:extLst/>
          </p:cNvPr>
          <p:cNvSpPr>
            <a:spLocks noGrp="1"/>
          </p:cNvSpPr>
          <p:nvPr>
            <p:ph type="body" sz="quarter" idx="16"/>
          </p:nvPr>
        </p:nvSpPr>
        <p:spPr>
          <a:xfrm>
            <a:off x="492126" y="1620481"/>
            <a:ext cx="5332942" cy="560696"/>
          </a:xfrm>
        </p:spPr>
        <p:txBody>
          <a:bodyPr anchor="b" anchorCtr="0"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/>
          </p:cNvPr>
          <p:cNvSpPr>
            <a:spLocks noGrp="1"/>
          </p:cNvSpPr>
          <p:nvPr>
            <p:ph sz="quarter" idx="19"/>
          </p:nvPr>
        </p:nvSpPr>
        <p:spPr>
          <a:xfrm>
            <a:off x="492125" y="2361953"/>
            <a:ext cx="5332941" cy="3605743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>
            <a:extLst/>
          </p:cNvPr>
          <p:cNvSpPr>
            <a:spLocks noGrp="1"/>
          </p:cNvSpPr>
          <p:nvPr>
            <p:ph type="body" sz="quarter" idx="18"/>
          </p:nvPr>
        </p:nvSpPr>
        <p:spPr>
          <a:xfrm>
            <a:off x="6341535" y="1620481"/>
            <a:ext cx="5332942" cy="560696"/>
          </a:xfrm>
        </p:spPr>
        <p:txBody>
          <a:bodyPr anchor="b" anchorCtr="0"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>
            <a:extLst/>
          </p:cNvPr>
          <p:cNvSpPr>
            <a:spLocks noGrp="1"/>
          </p:cNvSpPr>
          <p:nvPr>
            <p:ph sz="quarter" idx="20"/>
          </p:nvPr>
        </p:nvSpPr>
        <p:spPr>
          <a:xfrm>
            <a:off x="6341534" y="2362483"/>
            <a:ext cx="5331354" cy="3605212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620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/>
          <p:cNvGrpSpPr>
            <a:grpSpLocks/>
          </p:cNvGrpSpPr>
          <p:nvPr userDrawn="1"/>
        </p:nvGrpSpPr>
        <p:grpSpPr bwMode="auto">
          <a:xfrm>
            <a:off x="4148139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/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/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6" y="1040826"/>
            <a:ext cx="11180763" cy="344488"/>
          </a:xfrm>
        </p:spPr>
        <p:txBody>
          <a:bodyPr/>
          <a:lstStyle>
            <a:lvl1pPr marL="0" indent="0">
              <a:buNone/>
              <a:defRPr lang="en-US" sz="2399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92789" y="2373787"/>
            <a:ext cx="3359281" cy="36059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>
            <a:extLst/>
          </p:cNvPr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/>
          </p:cNvPr>
          <p:cNvSpPr>
            <a:spLocks noGrp="1"/>
          </p:cNvSpPr>
          <p:nvPr>
            <p:ph idx="17"/>
          </p:nvPr>
        </p:nvSpPr>
        <p:spPr>
          <a:xfrm>
            <a:off x="4444207" y="2373787"/>
            <a:ext cx="3359281" cy="36059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>
            <a:extLst/>
          </p:cNvPr>
          <p:cNvSpPr>
            <a:spLocks noGrp="1"/>
          </p:cNvSpPr>
          <p:nvPr>
            <p:ph idx="18"/>
          </p:nvPr>
        </p:nvSpPr>
        <p:spPr>
          <a:xfrm>
            <a:off x="8300113" y="2373787"/>
            <a:ext cx="3359281" cy="36059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>
            <a:extLst/>
          </p:cNvPr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1">
            <a:extLst/>
          </p:cNvPr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553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/>
          </p:cNvPr>
          <p:cNvCxnSpPr>
            <a:cxnSpLocks/>
          </p:cNvCxnSpPr>
          <p:nvPr userDrawn="1"/>
        </p:nvCxnSpPr>
        <p:spPr>
          <a:xfrm>
            <a:off x="3233738" y="1631952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6" y="1040826"/>
            <a:ext cx="11180763" cy="344488"/>
          </a:xfrm>
        </p:spPr>
        <p:txBody>
          <a:bodyPr/>
          <a:lstStyle>
            <a:lvl1pPr marL="0" indent="0">
              <a:buNone/>
              <a:defRPr lang="en-US" sz="2399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Text Placeholder 2">
            <a:extLst/>
          </p:cNvPr>
          <p:cNvSpPr>
            <a:spLocks noGrp="1"/>
          </p:cNvSpPr>
          <p:nvPr>
            <p:ph idx="14"/>
          </p:nvPr>
        </p:nvSpPr>
        <p:spPr>
          <a:xfrm>
            <a:off x="3369738" y="1631112"/>
            <a:ext cx="8303150" cy="4086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7266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/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6" y="1040826"/>
            <a:ext cx="11180763" cy="344488"/>
          </a:xfrm>
        </p:spPr>
        <p:txBody>
          <a:bodyPr/>
          <a:lstStyle>
            <a:lvl1pPr marL="0" indent="0">
              <a:buNone/>
              <a:defRPr lang="en-US" sz="2399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/>
          </p:cNvPr>
          <p:cNvSpPr>
            <a:spLocks noGrp="1"/>
          </p:cNvSpPr>
          <p:nvPr>
            <p:ph sz="quarter" idx="14"/>
          </p:nvPr>
        </p:nvSpPr>
        <p:spPr>
          <a:xfrm>
            <a:off x="492125" y="1746560"/>
            <a:ext cx="8305669" cy="4086428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/>
          </p:cNvPr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8142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/>
          <p:cNvGrpSpPr>
            <a:grpSpLocks/>
          </p:cNvGrpSpPr>
          <p:nvPr userDrawn="1"/>
        </p:nvGrpSpPr>
        <p:grpSpPr bwMode="auto">
          <a:xfrm>
            <a:off x="4148139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/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/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6" y="1040826"/>
            <a:ext cx="11180763" cy="344488"/>
          </a:xfrm>
        </p:spPr>
        <p:txBody>
          <a:bodyPr/>
          <a:lstStyle>
            <a:lvl1pPr marL="0" indent="0">
              <a:buNone/>
              <a:defRPr lang="en-US" sz="2399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131">
            <a:extLst/>
          </p:cNvPr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1">
            <a:extLst/>
          </p:cNvPr>
          <p:cNvSpPr>
            <a:spLocks noGrp="1"/>
          </p:cNvSpPr>
          <p:nvPr>
            <p:ph type="body" sz="quarter" idx="17"/>
          </p:nvPr>
        </p:nvSpPr>
        <p:spPr>
          <a:xfrm>
            <a:off x="4416028" y="1569937"/>
            <a:ext cx="3359945" cy="560696"/>
          </a:xfrm>
        </p:spPr>
        <p:txBody>
          <a:bodyPr anchor="b" anchorCtr="0"/>
          <a:lstStyle>
            <a:lvl1pPr marL="0" indent="0">
              <a:buNone/>
              <a:defRPr lang="en-US" sz="2399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1">
            <a:extLst/>
          </p:cNvPr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None/>
              <a:defRPr lang="en-US" sz="2399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/>
          </p:cNvPr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>
            <a:extLst/>
          </p:cNvPr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>
            <a:extLst/>
          </p:cNvPr>
          <p:cNvSpPr>
            <a:spLocks noGrp="1"/>
          </p:cNvSpPr>
          <p:nvPr>
            <p:ph sz="quarter" idx="21"/>
          </p:nvPr>
        </p:nvSpPr>
        <p:spPr>
          <a:xfrm>
            <a:off x="8306265" y="2323016"/>
            <a:ext cx="3360274" cy="3608387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5525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tx2"/>
              </a:solidFill>
              <a:cs typeface="ＭＳ Ｐゴシック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20084E1B-A673-430B-B22C-EFE56A919A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1" name="Text Placeholder 28">
            <a:extLst/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</a:t>
            </a:r>
          </a:p>
        </p:txBody>
      </p:sp>
      <p:sp>
        <p:nvSpPr>
          <p:cNvPr id="22" name="Text Placeholder 28">
            <a:extLst/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6" y="1040826"/>
            <a:ext cx="11180763" cy="344488"/>
          </a:xfrm>
        </p:spPr>
        <p:txBody>
          <a:bodyPr/>
          <a:lstStyle>
            <a:lvl1pPr marL="0" indent="0">
              <a:buNone/>
              <a:defRPr lang="en-US" sz="2399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>
            <a:extLst/>
          </p:cNvPr>
          <p:cNvSpPr>
            <a:spLocks noGrp="1"/>
          </p:cNvSpPr>
          <p:nvPr>
            <p:ph type="pic" sz="quarter" idx="17"/>
          </p:nvPr>
        </p:nvSpPr>
        <p:spPr>
          <a:xfrm>
            <a:off x="3354388" y="1671612"/>
            <a:ext cx="2606675" cy="19536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>
            <a:extLst/>
          </p:cNvPr>
          <p:cNvSpPr>
            <a:spLocks noGrp="1"/>
          </p:cNvSpPr>
          <p:nvPr>
            <p:ph type="pic" sz="quarter" idx="18"/>
          </p:nvPr>
        </p:nvSpPr>
        <p:spPr>
          <a:xfrm>
            <a:off x="3354388" y="3809039"/>
            <a:ext cx="2606675" cy="19536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>
            <a:extLst/>
          </p:cNvPr>
          <p:cNvSpPr>
            <a:spLocks noGrp="1"/>
          </p:cNvSpPr>
          <p:nvPr>
            <p:ph type="pic" sz="quarter" idx="19"/>
          </p:nvPr>
        </p:nvSpPr>
        <p:spPr>
          <a:xfrm>
            <a:off x="9066214" y="1671612"/>
            <a:ext cx="2606675" cy="19536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>
            <a:extLst/>
          </p:cNvPr>
          <p:cNvSpPr>
            <a:spLocks noGrp="1"/>
          </p:cNvSpPr>
          <p:nvPr>
            <p:ph type="pic" sz="quarter" idx="20"/>
          </p:nvPr>
        </p:nvSpPr>
        <p:spPr>
          <a:xfrm>
            <a:off x="9066214" y="3809039"/>
            <a:ext cx="2606675" cy="19536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>
            <a:extLst/>
          </p:cNvPr>
          <p:cNvSpPr>
            <a:spLocks noGrp="1"/>
          </p:cNvSpPr>
          <p:nvPr>
            <p:ph type="body" sz="quarter" idx="21"/>
          </p:nvPr>
        </p:nvSpPr>
        <p:spPr>
          <a:xfrm>
            <a:off x="492125" y="1671612"/>
            <a:ext cx="2606675" cy="4086225"/>
          </a:xfrm>
        </p:spPr>
        <p:txBody>
          <a:bodyPr/>
          <a:lstStyle>
            <a:lvl1pPr marL="0" indent="0">
              <a:buNone/>
              <a:defRPr>
                <a:solidFill>
                  <a:srgbClr val="383838"/>
                </a:solidFill>
              </a:defRPr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>
            <a:extLst/>
          </p:cNvPr>
          <p:cNvSpPr>
            <a:spLocks noGrp="1"/>
          </p:cNvSpPr>
          <p:nvPr>
            <p:ph type="body" sz="quarter" idx="22"/>
          </p:nvPr>
        </p:nvSpPr>
        <p:spPr>
          <a:xfrm>
            <a:off x="6220217" y="1671612"/>
            <a:ext cx="2606675" cy="4086225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433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6" y="1040826"/>
            <a:ext cx="11180763" cy="344488"/>
          </a:xfrm>
        </p:spPr>
        <p:txBody>
          <a:bodyPr/>
          <a:lstStyle>
            <a:lvl1pPr marL="0" indent="0">
              <a:buNone/>
              <a:defRPr lang="en-US" sz="2399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>
            <a:extLst/>
          </p:cNvPr>
          <p:cNvSpPr>
            <a:spLocks noGrp="1"/>
          </p:cNvSpPr>
          <p:nvPr>
            <p:ph type="pic" sz="quarter" idx="17"/>
          </p:nvPr>
        </p:nvSpPr>
        <p:spPr>
          <a:xfrm>
            <a:off x="6211238" y="1671612"/>
            <a:ext cx="5461651" cy="40864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2534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>
            <a:extLst/>
          </p:cNvPr>
          <p:cNvSpPr>
            <a:spLocks noGrp="1"/>
          </p:cNvSpPr>
          <p:nvPr>
            <p:ph type="tbl" sz="quarter" idx="13"/>
          </p:nvPr>
        </p:nvSpPr>
        <p:spPr>
          <a:xfrm>
            <a:off x="492790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6900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6" y="1040826"/>
            <a:ext cx="11180763" cy="344488"/>
          </a:xfrm>
        </p:spPr>
        <p:txBody>
          <a:bodyPr/>
          <a:lstStyle>
            <a:lvl1pPr marL="0" indent="0">
              <a:buNone/>
              <a:defRPr lang="en-US" sz="2399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92127" y="1745884"/>
            <a:ext cx="11180867" cy="40871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383838"/>
                </a:solidFill>
              </a:defRPr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735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349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BE3117B9-9851-C84F-8784-B47CAC9ED6A5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rgbClr val="7F7F7F"/>
              </a:solidFill>
            </a:endParaRPr>
          </a:p>
        </p:txBody>
      </p:sp>
      <p:grpSp>
        <p:nvGrpSpPr>
          <p:cNvPr id="3" name="Group 2">
            <a:extLst/>
          </p:cNvPr>
          <p:cNvGrpSpPr>
            <a:grpSpLocks noChangeAspect="1"/>
          </p:cNvGrpSpPr>
          <p:nvPr userDrawn="1"/>
        </p:nvGrpSpPr>
        <p:grpSpPr bwMode="auto">
          <a:xfrm>
            <a:off x="8568794" y="2769068"/>
            <a:ext cx="1911975" cy="580559"/>
            <a:chOff x="3153" y="2846"/>
            <a:chExt cx="4199" cy="1275"/>
          </a:xfrm>
          <a:solidFill>
            <a:schemeClr val="bg1"/>
          </a:solidFill>
        </p:grpSpPr>
        <p:sp>
          <p:nvSpPr>
            <p:cNvPr id="4" name="Freeform 3">
              <a:extLst/>
            </p:cNvPr>
            <p:cNvSpPr>
              <a:spLocks noEditPoints="1"/>
            </p:cNvSpPr>
            <p:nvPr/>
          </p:nvSpPr>
          <p:spPr bwMode="auto">
            <a:xfrm>
              <a:off x="3153" y="2846"/>
              <a:ext cx="1229" cy="1275"/>
            </a:xfrm>
            <a:custGeom>
              <a:avLst/>
              <a:gdLst>
                <a:gd name="T0" fmla="*/ 760 w 986"/>
                <a:gd name="T1" fmla="*/ 25 h 1020"/>
                <a:gd name="T2" fmla="*/ 760 w 986"/>
                <a:gd name="T3" fmla="*/ 137 h 1020"/>
                <a:gd name="T4" fmla="*/ 472 w 986"/>
                <a:gd name="T5" fmla="*/ 0 h 1020"/>
                <a:gd name="T6" fmla="*/ 0 w 986"/>
                <a:gd name="T7" fmla="*/ 507 h 1020"/>
                <a:gd name="T8" fmla="*/ 470 w 986"/>
                <a:gd name="T9" fmla="*/ 1020 h 1020"/>
                <a:gd name="T10" fmla="*/ 760 w 986"/>
                <a:gd name="T11" fmla="*/ 890 h 1020"/>
                <a:gd name="T12" fmla="*/ 760 w 986"/>
                <a:gd name="T13" fmla="*/ 991 h 1020"/>
                <a:gd name="T14" fmla="*/ 986 w 986"/>
                <a:gd name="T15" fmla="*/ 991 h 1020"/>
                <a:gd name="T16" fmla="*/ 986 w 986"/>
                <a:gd name="T17" fmla="*/ 25 h 1020"/>
                <a:gd name="T18" fmla="*/ 760 w 986"/>
                <a:gd name="T19" fmla="*/ 25 h 1020"/>
                <a:gd name="T20" fmla="*/ 500 w 986"/>
                <a:gd name="T21" fmla="*/ 819 h 1020"/>
                <a:gd name="T22" fmla="*/ 230 w 986"/>
                <a:gd name="T23" fmla="*/ 511 h 1020"/>
                <a:gd name="T24" fmla="*/ 500 w 986"/>
                <a:gd name="T25" fmla="*/ 201 h 1020"/>
                <a:gd name="T26" fmla="*/ 774 w 986"/>
                <a:gd name="T27" fmla="*/ 513 h 1020"/>
                <a:gd name="T28" fmla="*/ 500 w 986"/>
                <a:gd name="T29" fmla="*/ 819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6" h="1020">
                  <a:moveTo>
                    <a:pt x="760" y="25"/>
                  </a:moveTo>
                  <a:cubicBezTo>
                    <a:pt x="760" y="137"/>
                    <a:pt x="760" y="137"/>
                    <a:pt x="760" y="137"/>
                  </a:cubicBezTo>
                  <a:cubicBezTo>
                    <a:pt x="668" y="18"/>
                    <a:pt x="543" y="0"/>
                    <a:pt x="472" y="0"/>
                  </a:cubicBezTo>
                  <a:cubicBezTo>
                    <a:pt x="216" y="0"/>
                    <a:pt x="0" y="192"/>
                    <a:pt x="0" y="507"/>
                  </a:cubicBezTo>
                  <a:cubicBezTo>
                    <a:pt x="0" y="773"/>
                    <a:pt x="170" y="1020"/>
                    <a:pt x="470" y="1020"/>
                  </a:cubicBezTo>
                  <a:cubicBezTo>
                    <a:pt x="539" y="1020"/>
                    <a:pt x="661" y="1004"/>
                    <a:pt x="760" y="890"/>
                  </a:cubicBezTo>
                  <a:cubicBezTo>
                    <a:pt x="760" y="991"/>
                    <a:pt x="760" y="991"/>
                    <a:pt x="760" y="991"/>
                  </a:cubicBezTo>
                  <a:cubicBezTo>
                    <a:pt x="986" y="991"/>
                    <a:pt x="986" y="991"/>
                    <a:pt x="986" y="991"/>
                  </a:cubicBezTo>
                  <a:cubicBezTo>
                    <a:pt x="986" y="25"/>
                    <a:pt x="986" y="25"/>
                    <a:pt x="986" y="25"/>
                  </a:cubicBezTo>
                  <a:lnTo>
                    <a:pt x="760" y="25"/>
                  </a:lnTo>
                  <a:close/>
                  <a:moveTo>
                    <a:pt x="500" y="819"/>
                  </a:moveTo>
                  <a:cubicBezTo>
                    <a:pt x="336" y="819"/>
                    <a:pt x="230" y="679"/>
                    <a:pt x="230" y="511"/>
                  </a:cubicBezTo>
                  <a:cubicBezTo>
                    <a:pt x="230" y="339"/>
                    <a:pt x="336" y="201"/>
                    <a:pt x="500" y="201"/>
                  </a:cubicBezTo>
                  <a:cubicBezTo>
                    <a:pt x="642" y="201"/>
                    <a:pt x="774" y="302"/>
                    <a:pt x="774" y="513"/>
                  </a:cubicBezTo>
                  <a:cubicBezTo>
                    <a:pt x="774" y="715"/>
                    <a:pt x="642" y="819"/>
                    <a:pt x="500" y="81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99">
                <a:latin typeface="+mn-lt"/>
                <a:ea typeface="+mn-ea"/>
              </a:endParaRPr>
            </a:p>
          </p:txBody>
        </p:sp>
        <p:sp>
          <p:nvSpPr>
            <p:cNvPr id="5" name="Freeform 4">
              <a:extLst/>
            </p:cNvPr>
            <p:cNvSpPr>
              <a:spLocks/>
            </p:cNvSpPr>
            <p:nvPr/>
          </p:nvSpPr>
          <p:spPr bwMode="auto">
            <a:xfrm>
              <a:off x="4733" y="2846"/>
              <a:ext cx="792" cy="1239"/>
            </a:xfrm>
            <a:custGeom>
              <a:avLst/>
              <a:gdLst>
                <a:gd name="T0" fmla="*/ 320 w 636"/>
                <a:gd name="T1" fmla="*/ 32 h 991"/>
                <a:gd name="T2" fmla="*/ 226 w 636"/>
                <a:gd name="T3" fmla="*/ 112 h 991"/>
                <a:gd name="T4" fmla="*/ 226 w 636"/>
                <a:gd name="T5" fmla="*/ 25 h 991"/>
                <a:gd name="T6" fmla="*/ 0 w 636"/>
                <a:gd name="T7" fmla="*/ 25 h 991"/>
                <a:gd name="T8" fmla="*/ 0 w 636"/>
                <a:gd name="T9" fmla="*/ 991 h 991"/>
                <a:gd name="T10" fmla="*/ 226 w 636"/>
                <a:gd name="T11" fmla="*/ 991 h 991"/>
                <a:gd name="T12" fmla="*/ 226 w 636"/>
                <a:gd name="T13" fmla="*/ 491 h 991"/>
                <a:gd name="T14" fmla="*/ 288 w 636"/>
                <a:gd name="T15" fmla="*/ 268 h 991"/>
                <a:gd name="T16" fmla="*/ 429 w 636"/>
                <a:gd name="T17" fmla="*/ 215 h 991"/>
                <a:gd name="T18" fmla="*/ 544 w 636"/>
                <a:gd name="T19" fmla="*/ 250 h 991"/>
                <a:gd name="T20" fmla="*/ 636 w 636"/>
                <a:gd name="T21" fmla="*/ 45 h 991"/>
                <a:gd name="T22" fmla="*/ 458 w 636"/>
                <a:gd name="T23" fmla="*/ 0 h 991"/>
                <a:gd name="T24" fmla="*/ 320 w 636"/>
                <a:gd name="T25" fmla="*/ 32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991">
                  <a:moveTo>
                    <a:pt x="320" y="32"/>
                  </a:moveTo>
                  <a:cubicBezTo>
                    <a:pt x="288" y="50"/>
                    <a:pt x="251" y="82"/>
                    <a:pt x="226" y="112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6" y="991"/>
                    <a:pt x="226" y="991"/>
                    <a:pt x="226" y="991"/>
                  </a:cubicBezTo>
                  <a:cubicBezTo>
                    <a:pt x="226" y="491"/>
                    <a:pt x="226" y="491"/>
                    <a:pt x="226" y="491"/>
                  </a:cubicBezTo>
                  <a:cubicBezTo>
                    <a:pt x="226" y="426"/>
                    <a:pt x="226" y="335"/>
                    <a:pt x="288" y="268"/>
                  </a:cubicBezTo>
                  <a:cubicBezTo>
                    <a:pt x="332" y="222"/>
                    <a:pt x="380" y="215"/>
                    <a:pt x="429" y="215"/>
                  </a:cubicBezTo>
                  <a:cubicBezTo>
                    <a:pt x="452" y="215"/>
                    <a:pt x="493" y="218"/>
                    <a:pt x="544" y="250"/>
                  </a:cubicBezTo>
                  <a:cubicBezTo>
                    <a:pt x="636" y="45"/>
                    <a:pt x="636" y="45"/>
                    <a:pt x="636" y="45"/>
                  </a:cubicBezTo>
                  <a:cubicBezTo>
                    <a:pt x="574" y="9"/>
                    <a:pt x="514" y="0"/>
                    <a:pt x="458" y="0"/>
                  </a:cubicBezTo>
                  <a:cubicBezTo>
                    <a:pt x="408" y="0"/>
                    <a:pt x="364" y="6"/>
                    <a:pt x="320" y="3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99">
                <a:latin typeface="+mn-lt"/>
                <a:ea typeface="+mn-ea"/>
              </a:endParaRPr>
            </a:p>
          </p:txBody>
        </p:sp>
        <p:sp>
          <p:nvSpPr>
            <p:cNvPr id="6" name="Freeform 5">
              <a:extLst/>
            </p:cNvPr>
            <p:cNvSpPr>
              <a:spLocks/>
            </p:cNvSpPr>
            <p:nvPr/>
          </p:nvSpPr>
          <p:spPr bwMode="auto">
            <a:xfrm>
              <a:off x="5692" y="2846"/>
              <a:ext cx="1660" cy="1239"/>
            </a:xfrm>
            <a:custGeom>
              <a:avLst/>
              <a:gdLst>
                <a:gd name="T0" fmla="*/ 1281 w 1331"/>
                <a:gd name="T1" fmla="*/ 151 h 991"/>
                <a:gd name="T2" fmla="*/ 1004 w 1331"/>
                <a:gd name="T3" fmla="*/ 0 h 991"/>
                <a:gd name="T4" fmla="*/ 716 w 1331"/>
                <a:gd name="T5" fmla="*/ 142 h 991"/>
                <a:gd name="T6" fmla="*/ 465 w 1331"/>
                <a:gd name="T7" fmla="*/ 0 h 991"/>
                <a:gd name="T8" fmla="*/ 225 w 1331"/>
                <a:gd name="T9" fmla="*/ 114 h 991"/>
                <a:gd name="T10" fmla="*/ 225 w 1331"/>
                <a:gd name="T11" fmla="*/ 25 h 991"/>
                <a:gd name="T12" fmla="*/ 0 w 1331"/>
                <a:gd name="T13" fmla="*/ 25 h 991"/>
                <a:gd name="T14" fmla="*/ 0 w 1331"/>
                <a:gd name="T15" fmla="*/ 991 h 991"/>
                <a:gd name="T16" fmla="*/ 225 w 1331"/>
                <a:gd name="T17" fmla="*/ 991 h 991"/>
                <a:gd name="T18" fmla="*/ 225 w 1331"/>
                <a:gd name="T19" fmla="*/ 493 h 991"/>
                <a:gd name="T20" fmla="*/ 269 w 1331"/>
                <a:gd name="T21" fmla="*/ 273 h 991"/>
                <a:gd name="T22" fmla="*/ 403 w 1331"/>
                <a:gd name="T23" fmla="*/ 201 h 991"/>
                <a:gd name="T24" fmla="*/ 532 w 1331"/>
                <a:gd name="T25" fmla="*/ 286 h 991"/>
                <a:gd name="T26" fmla="*/ 553 w 1331"/>
                <a:gd name="T27" fmla="*/ 458 h 991"/>
                <a:gd name="T28" fmla="*/ 553 w 1331"/>
                <a:gd name="T29" fmla="*/ 991 h 991"/>
                <a:gd name="T30" fmla="*/ 778 w 1331"/>
                <a:gd name="T31" fmla="*/ 991 h 991"/>
                <a:gd name="T32" fmla="*/ 778 w 1331"/>
                <a:gd name="T33" fmla="*/ 493 h 991"/>
                <a:gd name="T34" fmla="*/ 822 w 1331"/>
                <a:gd name="T35" fmla="*/ 273 h 991"/>
                <a:gd name="T36" fmla="*/ 956 w 1331"/>
                <a:gd name="T37" fmla="*/ 201 h 991"/>
                <a:gd name="T38" fmla="*/ 1085 w 1331"/>
                <a:gd name="T39" fmla="*/ 286 h 991"/>
                <a:gd name="T40" fmla="*/ 1106 w 1331"/>
                <a:gd name="T41" fmla="*/ 458 h 991"/>
                <a:gd name="T42" fmla="*/ 1106 w 1331"/>
                <a:gd name="T43" fmla="*/ 991 h 991"/>
                <a:gd name="T44" fmla="*/ 1331 w 1331"/>
                <a:gd name="T45" fmla="*/ 991 h 991"/>
                <a:gd name="T46" fmla="*/ 1331 w 1331"/>
                <a:gd name="T47" fmla="*/ 394 h 991"/>
                <a:gd name="T48" fmla="*/ 1281 w 1331"/>
                <a:gd name="T49" fmla="*/ 1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1" h="991">
                  <a:moveTo>
                    <a:pt x="1281" y="151"/>
                  </a:moveTo>
                  <a:cubicBezTo>
                    <a:pt x="1225" y="55"/>
                    <a:pt x="1122" y="0"/>
                    <a:pt x="1004" y="0"/>
                  </a:cubicBezTo>
                  <a:cubicBezTo>
                    <a:pt x="919" y="0"/>
                    <a:pt x="797" y="27"/>
                    <a:pt x="716" y="142"/>
                  </a:cubicBezTo>
                  <a:cubicBezTo>
                    <a:pt x="661" y="48"/>
                    <a:pt x="566" y="0"/>
                    <a:pt x="465" y="0"/>
                  </a:cubicBezTo>
                  <a:cubicBezTo>
                    <a:pt x="391" y="0"/>
                    <a:pt x="301" y="22"/>
                    <a:pt x="225" y="114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5" y="991"/>
                    <a:pt x="225" y="991"/>
                    <a:pt x="225" y="991"/>
                  </a:cubicBezTo>
                  <a:cubicBezTo>
                    <a:pt x="225" y="493"/>
                    <a:pt x="225" y="493"/>
                    <a:pt x="225" y="493"/>
                  </a:cubicBezTo>
                  <a:cubicBezTo>
                    <a:pt x="225" y="410"/>
                    <a:pt x="230" y="328"/>
                    <a:pt x="269" y="273"/>
                  </a:cubicBezTo>
                  <a:cubicBezTo>
                    <a:pt x="299" y="231"/>
                    <a:pt x="347" y="201"/>
                    <a:pt x="403" y="201"/>
                  </a:cubicBezTo>
                  <a:cubicBezTo>
                    <a:pt x="483" y="201"/>
                    <a:pt x="518" y="250"/>
                    <a:pt x="532" y="286"/>
                  </a:cubicBezTo>
                  <a:cubicBezTo>
                    <a:pt x="541" y="307"/>
                    <a:pt x="553" y="351"/>
                    <a:pt x="553" y="458"/>
                  </a:cubicBezTo>
                  <a:cubicBezTo>
                    <a:pt x="553" y="991"/>
                    <a:pt x="553" y="991"/>
                    <a:pt x="553" y="991"/>
                  </a:cubicBezTo>
                  <a:cubicBezTo>
                    <a:pt x="778" y="991"/>
                    <a:pt x="778" y="991"/>
                    <a:pt x="778" y="991"/>
                  </a:cubicBezTo>
                  <a:cubicBezTo>
                    <a:pt x="778" y="493"/>
                    <a:pt x="778" y="493"/>
                    <a:pt x="778" y="493"/>
                  </a:cubicBezTo>
                  <a:cubicBezTo>
                    <a:pt x="778" y="410"/>
                    <a:pt x="783" y="328"/>
                    <a:pt x="822" y="273"/>
                  </a:cubicBezTo>
                  <a:cubicBezTo>
                    <a:pt x="852" y="231"/>
                    <a:pt x="901" y="201"/>
                    <a:pt x="956" y="201"/>
                  </a:cubicBezTo>
                  <a:cubicBezTo>
                    <a:pt x="1036" y="201"/>
                    <a:pt x="1071" y="250"/>
                    <a:pt x="1085" y="286"/>
                  </a:cubicBezTo>
                  <a:cubicBezTo>
                    <a:pt x="1094" y="307"/>
                    <a:pt x="1106" y="351"/>
                    <a:pt x="1106" y="458"/>
                  </a:cubicBezTo>
                  <a:cubicBezTo>
                    <a:pt x="1106" y="991"/>
                    <a:pt x="1106" y="991"/>
                    <a:pt x="1106" y="991"/>
                  </a:cubicBezTo>
                  <a:cubicBezTo>
                    <a:pt x="1331" y="991"/>
                    <a:pt x="1331" y="991"/>
                    <a:pt x="1331" y="991"/>
                  </a:cubicBezTo>
                  <a:cubicBezTo>
                    <a:pt x="1331" y="394"/>
                    <a:pt x="1331" y="394"/>
                    <a:pt x="1331" y="394"/>
                  </a:cubicBezTo>
                  <a:cubicBezTo>
                    <a:pt x="1331" y="254"/>
                    <a:pt x="1299" y="183"/>
                    <a:pt x="1281" y="15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99">
                <a:latin typeface="+mn-lt"/>
                <a:ea typeface="+mn-ea"/>
              </a:endParaRPr>
            </a:p>
          </p:txBody>
        </p:sp>
      </p:grp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EC96B508-60E7-E840-808D-40AD89152575}" type="slidenum">
              <a:rPr lang="en-US" altLang="en-US" sz="1000" smtClean="0">
                <a:solidFill>
                  <a:schemeClr val="bg1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344613" y="1287465"/>
            <a:ext cx="4403725" cy="407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en-US" sz="3699">
                <a:solidFill>
                  <a:schemeClr val="bg1"/>
                </a:solidFill>
              </a:rPr>
              <a:t>Thank You!</a:t>
            </a:r>
          </a:p>
          <a:p>
            <a:pPr>
              <a:defRPr/>
            </a:pPr>
            <a:r>
              <a:rPr lang="en-US" altLang="en-US" sz="3699">
                <a:solidFill>
                  <a:schemeClr val="bg1"/>
                </a:solidFill>
              </a:rPr>
              <a:t>Danke!</a:t>
            </a:r>
          </a:p>
          <a:p>
            <a:pPr>
              <a:defRPr/>
            </a:pPr>
            <a:r>
              <a:rPr lang="en-US" altLang="en-US" sz="3699">
                <a:solidFill>
                  <a:schemeClr val="bg1"/>
                </a:solidFill>
              </a:rPr>
              <a:t>Merci!</a:t>
            </a:r>
          </a:p>
          <a:p>
            <a:pPr>
              <a:defRPr/>
            </a:pPr>
            <a:r>
              <a:rPr lang="en-US" altLang="en-US" sz="3699">
                <a:solidFill>
                  <a:schemeClr val="bg1"/>
                </a:solidFill>
              </a:rPr>
              <a:t>谢谢!</a:t>
            </a:r>
          </a:p>
          <a:p>
            <a:pPr>
              <a:defRPr/>
            </a:pPr>
            <a:r>
              <a:rPr lang="en-US" altLang="en-US" sz="3699">
                <a:solidFill>
                  <a:schemeClr val="bg1"/>
                </a:solidFill>
              </a:rPr>
              <a:t>ありがとう!</a:t>
            </a:r>
          </a:p>
          <a:p>
            <a:pPr>
              <a:defRPr/>
            </a:pPr>
            <a:r>
              <a:rPr lang="en-US" altLang="en-US" sz="3699">
                <a:solidFill>
                  <a:schemeClr val="bg1"/>
                </a:solidFill>
              </a:rPr>
              <a:t>Gracias!</a:t>
            </a:r>
          </a:p>
          <a:p>
            <a:pPr>
              <a:defRPr/>
            </a:pPr>
            <a:r>
              <a:rPr lang="en-US" altLang="en-US" sz="3699">
                <a:solidFill>
                  <a:schemeClr val="bg1"/>
                </a:solidFill>
              </a:rPr>
              <a:t>Kiitos!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0683875" y="5937252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99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20"/>
          <p:cNvSpPr txBox="1">
            <a:spLocks noChangeArrowheads="1"/>
          </p:cNvSpPr>
          <p:nvPr userDrawn="1"/>
        </p:nvSpPr>
        <p:spPr bwMode="auto">
          <a:xfrm>
            <a:off x="804864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© 2017 Arm Limited </a:t>
            </a:r>
          </a:p>
        </p:txBody>
      </p:sp>
    </p:spTree>
    <p:extLst>
      <p:ext uri="{BB962C8B-B14F-4D97-AF65-F5344CB8AC3E}">
        <p14:creationId xmlns:p14="http://schemas.microsoft.com/office/powerpoint/2010/main" val="279436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173D90B-2B17-A940-AC06-D3D7C6687A8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rgbClr val="7F7F7F"/>
              </a:solidFill>
            </a:endParaRPr>
          </a:p>
        </p:txBody>
      </p:sp>
      <p:grpSp>
        <p:nvGrpSpPr>
          <p:cNvPr id="3" name="Group 2">
            <a:extLst/>
          </p:cNvPr>
          <p:cNvGrpSpPr>
            <a:grpSpLocks noChangeAspect="1"/>
          </p:cNvGrpSpPr>
          <p:nvPr userDrawn="1"/>
        </p:nvGrpSpPr>
        <p:grpSpPr bwMode="auto">
          <a:xfrm>
            <a:off x="8568794" y="2769068"/>
            <a:ext cx="1911975" cy="580559"/>
            <a:chOff x="3153" y="2846"/>
            <a:chExt cx="4199" cy="1275"/>
          </a:xfrm>
          <a:solidFill>
            <a:schemeClr val="bg1"/>
          </a:solidFill>
        </p:grpSpPr>
        <p:sp>
          <p:nvSpPr>
            <p:cNvPr id="4" name="Freeform 3">
              <a:extLst/>
            </p:cNvPr>
            <p:cNvSpPr>
              <a:spLocks noEditPoints="1"/>
            </p:cNvSpPr>
            <p:nvPr/>
          </p:nvSpPr>
          <p:spPr bwMode="auto">
            <a:xfrm>
              <a:off x="3153" y="2846"/>
              <a:ext cx="1229" cy="1275"/>
            </a:xfrm>
            <a:custGeom>
              <a:avLst/>
              <a:gdLst>
                <a:gd name="T0" fmla="*/ 760 w 986"/>
                <a:gd name="T1" fmla="*/ 25 h 1020"/>
                <a:gd name="T2" fmla="*/ 760 w 986"/>
                <a:gd name="T3" fmla="*/ 137 h 1020"/>
                <a:gd name="T4" fmla="*/ 472 w 986"/>
                <a:gd name="T5" fmla="*/ 0 h 1020"/>
                <a:gd name="T6" fmla="*/ 0 w 986"/>
                <a:gd name="T7" fmla="*/ 507 h 1020"/>
                <a:gd name="T8" fmla="*/ 470 w 986"/>
                <a:gd name="T9" fmla="*/ 1020 h 1020"/>
                <a:gd name="T10" fmla="*/ 760 w 986"/>
                <a:gd name="T11" fmla="*/ 890 h 1020"/>
                <a:gd name="T12" fmla="*/ 760 w 986"/>
                <a:gd name="T13" fmla="*/ 991 h 1020"/>
                <a:gd name="T14" fmla="*/ 986 w 986"/>
                <a:gd name="T15" fmla="*/ 991 h 1020"/>
                <a:gd name="T16" fmla="*/ 986 w 986"/>
                <a:gd name="T17" fmla="*/ 25 h 1020"/>
                <a:gd name="T18" fmla="*/ 760 w 986"/>
                <a:gd name="T19" fmla="*/ 25 h 1020"/>
                <a:gd name="T20" fmla="*/ 500 w 986"/>
                <a:gd name="T21" fmla="*/ 819 h 1020"/>
                <a:gd name="T22" fmla="*/ 230 w 986"/>
                <a:gd name="T23" fmla="*/ 511 h 1020"/>
                <a:gd name="T24" fmla="*/ 500 w 986"/>
                <a:gd name="T25" fmla="*/ 201 h 1020"/>
                <a:gd name="T26" fmla="*/ 774 w 986"/>
                <a:gd name="T27" fmla="*/ 513 h 1020"/>
                <a:gd name="T28" fmla="*/ 500 w 986"/>
                <a:gd name="T29" fmla="*/ 819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6" h="1020">
                  <a:moveTo>
                    <a:pt x="760" y="25"/>
                  </a:moveTo>
                  <a:cubicBezTo>
                    <a:pt x="760" y="137"/>
                    <a:pt x="760" y="137"/>
                    <a:pt x="760" y="137"/>
                  </a:cubicBezTo>
                  <a:cubicBezTo>
                    <a:pt x="668" y="18"/>
                    <a:pt x="543" y="0"/>
                    <a:pt x="472" y="0"/>
                  </a:cubicBezTo>
                  <a:cubicBezTo>
                    <a:pt x="216" y="0"/>
                    <a:pt x="0" y="192"/>
                    <a:pt x="0" y="507"/>
                  </a:cubicBezTo>
                  <a:cubicBezTo>
                    <a:pt x="0" y="773"/>
                    <a:pt x="170" y="1020"/>
                    <a:pt x="470" y="1020"/>
                  </a:cubicBezTo>
                  <a:cubicBezTo>
                    <a:pt x="539" y="1020"/>
                    <a:pt x="661" y="1004"/>
                    <a:pt x="760" y="890"/>
                  </a:cubicBezTo>
                  <a:cubicBezTo>
                    <a:pt x="760" y="991"/>
                    <a:pt x="760" y="991"/>
                    <a:pt x="760" y="991"/>
                  </a:cubicBezTo>
                  <a:cubicBezTo>
                    <a:pt x="986" y="991"/>
                    <a:pt x="986" y="991"/>
                    <a:pt x="986" y="991"/>
                  </a:cubicBezTo>
                  <a:cubicBezTo>
                    <a:pt x="986" y="25"/>
                    <a:pt x="986" y="25"/>
                    <a:pt x="986" y="25"/>
                  </a:cubicBezTo>
                  <a:lnTo>
                    <a:pt x="760" y="25"/>
                  </a:lnTo>
                  <a:close/>
                  <a:moveTo>
                    <a:pt x="500" y="819"/>
                  </a:moveTo>
                  <a:cubicBezTo>
                    <a:pt x="336" y="819"/>
                    <a:pt x="230" y="679"/>
                    <a:pt x="230" y="511"/>
                  </a:cubicBezTo>
                  <a:cubicBezTo>
                    <a:pt x="230" y="339"/>
                    <a:pt x="336" y="201"/>
                    <a:pt x="500" y="201"/>
                  </a:cubicBezTo>
                  <a:cubicBezTo>
                    <a:pt x="642" y="201"/>
                    <a:pt x="774" y="302"/>
                    <a:pt x="774" y="513"/>
                  </a:cubicBezTo>
                  <a:cubicBezTo>
                    <a:pt x="774" y="715"/>
                    <a:pt x="642" y="819"/>
                    <a:pt x="500" y="81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99">
                <a:latin typeface="+mn-lt"/>
                <a:ea typeface="+mn-ea"/>
              </a:endParaRPr>
            </a:p>
          </p:txBody>
        </p:sp>
        <p:sp>
          <p:nvSpPr>
            <p:cNvPr id="5" name="Freeform 4">
              <a:extLst/>
            </p:cNvPr>
            <p:cNvSpPr>
              <a:spLocks/>
            </p:cNvSpPr>
            <p:nvPr/>
          </p:nvSpPr>
          <p:spPr bwMode="auto">
            <a:xfrm>
              <a:off x="4733" y="2846"/>
              <a:ext cx="792" cy="1239"/>
            </a:xfrm>
            <a:custGeom>
              <a:avLst/>
              <a:gdLst>
                <a:gd name="T0" fmla="*/ 320 w 636"/>
                <a:gd name="T1" fmla="*/ 32 h 991"/>
                <a:gd name="T2" fmla="*/ 226 w 636"/>
                <a:gd name="T3" fmla="*/ 112 h 991"/>
                <a:gd name="T4" fmla="*/ 226 w 636"/>
                <a:gd name="T5" fmla="*/ 25 h 991"/>
                <a:gd name="T6" fmla="*/ 0 w 636"/>
                <a:gd name="T7" fmla="*/ 25 h 991"/>
                <a:gd name="T8" fmla="*/ 0 w 636"/>
                <a:gd name="T9" fmla="*/ 991 h 991"/>
                <a:gd name="T10" fmla="*/ 226 w 636"/>
                <a:gd name="T11" fmla="*/ 991 h 991"/>
                <a:gd name="T12" fmla="*/ 226 w 636"/>
                <a:gd name="T13" fmla="*/ 491 h 991"/>
                <a:gd name="T14" fmla="*/ 288 w 636"/>
                <a:gd name="T15" fmla="*/ 268 h 991"/>
                <a:gd name="T16" fmla="*/ 429 w 636"/>
                <a:gd name="T17" fmla="*/ 215 h 991"/>
                <a:gd name="T18" fmla="*/ 544 w 636"/>
                <a:gd name="T19" fmla="*/ 250 h 991"/>
                <a:gd name="T20" fmla="*/ 636 w 636"/>
                <a:gd name="T21" fmla="*/ 45 h 991"/>
                <a:gd name="T22" fmla="*/ 458 w 636"/>
                <a:gd name="T23" fmla="*/ 0 h 991"/>
                <a:gd name="T24" fmla="*/ 320 w 636"/>
                <a:gd name="T25" fmla="*/ 32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991">
                  <a:moveTo>
                    <a:pt x="320" y="32"/>
                  </a:moveTo>
                  <a:cubicBezTo>
                    <a:pt x="288" y="50"/>
                    <a:pt x="251" y="82"/>
                    <a:pt x="226" y="112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6" y="991"/>
                    <a:pt x="226" y="991"/>
                    <a:pt x="226" y="991"/>
                  </a:cubicBezTo>
                  <a:cubicBezTo>
                    <a:pt x="226" y="491"/>
                    <a:pt x="226" y="491"/>
                    <a:pt x="226" y="491"/>
                  </a:cubicBezTo>
                  <a:cubicBezTo>
                    <a:pt x="226" y="426"/>
                    <a:pt x="226" y="335"/>
                    <a:pt x="288" y="268"/>
                  </a:cubicBezTo>
                  <a:cubicBezTo>
                    <a:pt x="332" y="222"/>
                    <a:pt x="380" y="215"/>
                    <a:pt x="429" y="215"/>
                  </a:cubicBezTo>
                  <a:cubicBezTo>
                    <a:pt x="452" y="215"/>
                    <a:pt x="493" y="218"/>
                    <a:pt x="544" y="250"/>
                  </a:cubicBezTo>
                  <a:cubicBezTo>
                    <a:pt x="636" y="45"/>
                    <a:pt x="636" y="45"/>
                    <a:pt x="636" y="45"/>
                  </a:cubicBezTo>
                  <a:cubicBezTo>
                    <a:pt x="574" y="9"/>
                    <a:pt x="514" y="0"/>
                    <a:pt x="458" y="0"/>
                  </a:cubicBezTo>
                  <a:cubicBezTo>
                    <a:pt x="408" y="0"/>
                    <a:pt x="364" y="6"/>
                    <a:pt x="320" y="3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99">
                <a:latin typeface="+mn-lt"/>
                <a:ea typeface="+mn-ea"/>
              </a:endParaRPr>
            </a:p>
          </p:txBody>
        </p:sp>
        <p:sp>
          <p:nvSpPr>
            <p:cNvPr id="6" name="Freeform 5">
              <a:extLst/>
            </p:cNvPr>
            <p:cNvSpPr>
              <a:spLocks/>
            </p:cNvSpPr>
            <p:nvPr/>
          </p:nvSpPr>
          <p:spPr bwMode="auto">
            <a:xfrm>
              <a:off x="5692" y="2846"/>
              <a:ext cx="1660" cy="1239"/>
            </a:xfrm>
            <a:custGeom>
              <a:avLst/>
              <a:gdLst>
                <a:gd name="T0" fmla="*/ 1281 w 1331"/>
                <a:gd name="T1" fmla="*/ 151 h 991"/>
                <a:gd name="T2" fmla="*/ 1004 w 1331"/>
                <a:gd name="T3" fmla="*/ 0 h 991"/>
                <a:gd name="T4" fmla="*/ 716 w 1331"/>
                <a:gd name="T5" fmla="*/ 142 h 991"/>
                <a:gd name="T6" fmla="*/ 465 w 1331"/>
                <a:gd name="T7" fmla="*/ 0 h 991"/>
                <a:gd name="T8" fmla="*/ 225 w 1331"/>
                <a:gd name="T9" fmla="*/ 114 h 991"/>
                <a:gd name="T10" fmla="*/ 225 w 1331"/>
                <a:gd name="T11" fmla="*/ 25 h 991"/>
                <a:gd name="T12" fmla="*/ 0 w 1331"/>
                <a:gd name="T13" fmla="*/ 25 h 991"/>
                <a:gd name="T14" fmla="*/ 0 w 1331"/>
                <a:gd name="T15" fmla="*/ 991 h 991"/>
                <a:gd name="T16" fmla="*/ 225 w 1331"/>
                <a:gd name="T17" fmla="*/ 991 h 991"/>
                <a:gd name="T18" fmla="*/ 225 w 1331"/>
                <a:gd name="T19" fmla="*/ 493 h 991"/>
                <a:gd name="T20" fmla="*/ 269 w 1331"/>
                <a:gd name="T21" fmla="*/ 273 h 991"/>
                <a:gd name="T22" fmla="*/ 403 w 1331"/>
                <a:gd name="T23" fmla="*/ 201 h 991"/>
                <a:gd name="T24" fmla="*/ 532 w 1331"/>
                <a:gd name="T25" fmla="*/ 286 h 991"/>
                <a:gd name="T26" fmla="*/ 553 w 1331"/>
                <a:gd name="T27" fmla="*/ 458 h 991"/>
                <a:gd name="T28" fmla="*/ 553 w 1331"/>
                <a:gd name="T29" fmla="*/ 991 h 991"/>
                <a:gd name="T30" fmla="*/ 778 w 1331"/>
                <a:gd name="T31" fmla="*/ 991 h 991"/>
                <a:gd name="T32" fmla="*/ 778 w 1331"/>
                <a:gd name="T33" fmla="*/ 493 h 991"/>
                <a:gd name="T34" fmla="*/ 822 w 1331"/>
                <a:gd name="T35" fmla="*/ 273 h 991"/>
                <a:gd name="T36" fmla="*/ 956 w 1331"/>
                <a:gd name="T37" fmla="*/ 201 h 991"/>
                <a:gd name="T38" fmla="*/ 1085 w 1331"/>
                <a:gd name="T39" fmla="*/ 286 h 991"/>
                <a:gd name="T40" fmla="*/ 1106 w 1331"/>
                <a:gd name="T41" fmla="*/ 458 h 991"/>
                <a:gd name="T42" fmla="*/ 1106 w 1331"/>
                <a:gd name="T43" fmla="*/ 991 h 991"/>
                <a:gd name="T44" fmla="*/ 1331 w 1331"/>
                <a:gd name="T45" fmla="*/ 991 h 991"/>
                <a:gd name="T46" fmla="*/ 1331 w 1331"/>
                <a:gd name="T47" fmla="*/ 394 h 991"/>
                <a:gd name="T48" fmla="*/ 1281 w 1331"/>
                <a:gd name="T49" fmla="*/ 151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1" h="991">
                  <a:moveTo>
                    <a:pt x="1281" y="151"/>
                  </a:moveTo>
                  <a:cubicBezTo>
                    <a:pt x="1225" y="55"/>
                    <a:pt x="1122" y="0"/>
                    <a:pt x="1004" y="0"/>
                  </a:cubicBezTo>
                  <a:cubicBezTo>
                    <a:pt x="919" y="0"/>
                    <a:pt x="797" y="27"/>
                    <a:pt x="716" y="142"/>
                  </a:cubicBezTo>
                  <a:cubicBezTo>
                    <a:pt x="661" y="48"/>
                    <a:pt x="566" y="0"/>
                    <a:pt x="465" y="0"/>
                  </a:cubicBezTo>
                  <a:cubicBezTo>
                    <a:pt x="391" y="0"/>
                    <a:pt x="301" y="22"/>
                    <a:pt x="225" y="114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91"/>
                    <a:pt x="0" y="991"/>
                    <a:pt x="0" y="991"/>
                  </a:cubicBezTo>
                  <a:cubicBezTo>
                    <a:pt x="225" y="991"/>
                    <a:pt x="225" y="991"/>
                    <a:pt x="225" y="991"/>
                  </a:cubicBezTo>
                  <a:cubicBezTo>
                    <a:pt x="225" y="493"/>
                    <a:pt x="225" y="493"/>
                    <a:pt x="225" y="493"/>
                  </a:cubicBezTo>
                  <a:cubicBezTo>
                    <a:pt x="225" y="410"/>
                    <a:pt x="230" y="328"/>
                    <a:pt x="269" y="273"/>
                  </a:cubicBezTo>
                  <a:cubicBezTo>
                    <a:pt x="299" y="231"/>
                    <a:pt x="347" y="201"/>
                    <a:pt x="403" y="201"/>
                  </a:cubicBezTo>
                  <a:cubicBezTo>
                    <a:pt x="483" y="201"/>
                    <a:pt x="518" y="250"/>
                    <a:pt x="532" y="286"/>
                  </a:cubicBezTo>
                  <a:cubicBezTo>
                    <a:pt x="541" y="307"/>
                    <a:pt x="553" y="351"/>
                    <a:pt x="553" y="458"/>
                  </a:cubicBezTo>
                  <a:cubicBezTo>
                    <a:pt x="553" y="991"/>
                    <a:pt x="553" y="991"/>
                    <a:pt x="553" y="991"/>
                  </a:cubicBezTo>
                  <a:cubicBezTo>
                    <a:pt x="778" y="991"/>
                    <a:pt x="778" y="991"/>
                    <a:pt x="778" y="991"/>
                  </a:cubicBezTo>
                  <a:cubicBezTo>
                    <a:pt x="778" y="493"/>
                    <a:pt x="778" y="493"/>
                    <a:pt x="778" y="493"/>
                  </a:cubicBezTo>
                  <a:cubicBezTo>
                    <a:pt x="778" y="410"/>
                    <a:pt x="783" y="328"/>
                    <a:pt x="822" y="273"/>
                  </a:cubicBezTo>
                  <a:cubicBezTo>
                    <a:pt x="852" y="231"/>
                    <a:pt x="901" y="201"/>
                    <a:pt x="956" y="201"/>
                  </a:cubicBezTo>
                  <a:cubicBezTo>
                    <a:pt x="1036" y="201"/>
                    <a:pt x="1071" y="250"/>
                    <a:pt x="1085" y="286"/>
                  </a:cubicBezTo>
                  <a:cubicBezTo>
                    <a:pt x="1094" y="307"/>
                    <a:pt x="1106" y="351"/>
                    <a:pt x="1106" y="458"/>
                  </a:cubicBezTo>
                  <a:cubicBezTo>
                    <a:pt x="1106" y="991"/>
                    <a:pt x="1106" y="991"/>
                    <a:pt x="1106" y="991"/>
                  </a:cubicBezTo>
                  <a:cubicBezTo>
                    <a:pt x="1331" y="991"/>
                    <a:pt x="1331" y="991"/>
                    <a:pt x="1331" y="991"/>
                  </a:cubicBezTo>
                  <a:cubicBezTo>
                    <a:pt x="1331" y="394"/>
                    <a:pt x="1331" y="394"/>
                    <a:pt x="1331" y="394"/>
                  </a:cubicBezTo>
                  <a:cubicBezTo>
                    <a:pt x="1331" y="254"/>
                    <a:pt x="1299" y="183"/>
                    <a:pt x="1281" y="15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99">
                <a:latin typeface="+mn-lt"/>
                <a:ea typeface="+mn-ea"/>
              </a:endParaRPr>
            </a:p>
          </p:txBody>
        </p:sp>
      </p:grp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EEA50E17-66EC-4C46-A636-06863D951DB9}" type="slidenum">
              <a:rPr lang="en-US" altLang="en-US" sz="1000" smtClean="0">
                <a:solidFill>
                  <a:schemeClr val="bg1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0683875" y="5937252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99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Box 20"/>
          <p:cNvSpPr txBox="1">
            <a:spLocks noChangeArrowheads="1"/>
          </p:cNvSpPr>
          <p:nvPr userDrawn="1"/>
        </p:nvSpPr>
        <p:spPr bwMode="auto">
          <a:xfrm>
            <a:off x="804864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© 2017 Arm Limited </a:t>
            </a:r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728664" y="2608263"/>
            <a:ext cx="5888037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x-none" sz="2399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>
              <a:defRPr/>
            </a:pPr>
            <a:br>
              <a:rPr lang="en-US" altLang="x-none" sz="2399">
                <a:solidFill>
                  <a:schemeClr val="bg1"/>
                </a:solidFill>
              </a:rPr>
            </a:br>
            <a:r>
              <a:rPr lang="en-US" altLang="x-none" sz="2399">
                <a:solidFill>
                  <a:schemeClr val="bg1"/>
                </a:solidFill>
              </a:rPr>
              <a:t>www.Arm.com/company/policies/trademarks</a:t>
            </a:r>
          </a:p>
        </p:txBody>
      </p:sp>
    </p:spTree>
    <p:extLst>
      <p:ext uri="{BB962C8B-B14F-4D97-AF65-F5344CB8AC3E}">
        <p14:creationId xmlns:p14="http://schemas.microsoft.com/office/powerpoint/2010/main" val="148377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2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99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-15875" y="2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99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/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2" y="5720756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6" y="1040826"/>
            <a:ext cx="11180763" cy="344488"/>
          </a:xfrm>
        </p:spPr>
        <p:txBody>
          <a:bodyPr/>
          <a:lstStyle>
            <a:lvl1pPr marL="0" indent="0">
              <a:buNone/>
              <a:defRPr lang="en-US" sz="23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90436" y="1666160"/>
            <a:ext cx="11180867" cy="36195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93E5FF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530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90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37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FC2DEB54-37C2-4EE2-A3D7-ED93C555E3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6386513"/>
            <a:ext cx="7794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 header if needed</a:t>
            </a:r>
          </a:p>
        </p:txBody>
      </p:sp>
      <p:sp>
        <p:nvSpPr>
          <p:cNvPr id="11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629" y="358345"/>
            <a:ext cx="10135735" cy="558487"/>
          </a:xfrm>
        </p:spPr>
        <p:txBody>
          <a:bodyPr/>
          <a:lstStyle>
            <a:lvl1pPr>
              <a:defRPr spc="0"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24622" y="1440000"/>
            <a:ext cx="10131702" cy="4564984"/>
          </a:xfrm>
        </p:spPr>
        <p:txBody>
          <a:bodyPr/>
          <a:lstStyle>
            <a:lvl1pPr marL="239865" indent="-239865">
              <a:lnSpc>
                <a:spcPct val="100000"/>
              </a:lnSpc>
              <a:defRPr sz="2399" spc="0"/>
            </a:lvl1pPr>
            <a:lvl2pPr marL="479732" indent="-239865">
              <a:lnSpc>
                <a:spcPct val="100000"/>
              </a:lnSpc>
              <a:defRPr sz="1999" spc="0"/>
            </a:lvl2pPr>
            <a:lvl3pPr marL="719597" marR="0" indent="-239865" algn="l" defTabSz="60434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1999" spc="0"/>
            </a:lvl3pPr>
            <a:lvl4pPr>
              <a:defRPr sz="1999"/>
            </a:lvl4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marL="959464" marR="0" lvl="3" indent="-239865" algn="l" defTabSz="60434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/>
            </a:pPr>
            <a:r>
              <a:rPr lang="en-GB" noProof="0"/>
              <a:t>Fourth level</a:t>
            </a:r>
          </a:p>
          <a:p>
            <a:pPr lvl="2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1487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0010" y="1440000"/>
            <a:ext cx="11040000" cy="4389120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999"/>
            </a:lvl3pPr>
            <a:lvl4pPr>
              <a:defRPr sz="1999"/>
            </a:lvl4pPr>
            <a:lvl5pPr>
              <a:defRPr sz="1999"/>
            </a:lvl5pPr>
            <a:lvl6pPr>
              <a:buClr>
                <a:srgbClr val="0070C0"/>
              </a:buClr>
              <a:buFont typeface="Wingdings" pitchFamily="2" charset="2"/>
              <a:buChar char="§"/>
              <a:defRPr sz="1600">
                <a:latin typeface="Gill Sans MT" pitchFamily="34" charset="0"/>
              </a:defRPr>
            </a:lvl6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5" eaLnBrk="1" latinLnBrk="0" hangingPunct="1"/>
            <a:r>
              <a:rPr lang="en-US"/>
              <a:t>Third level</a:t>
            </a:r>
          </a:p>
          <a:p>
            <a:pPr lvl="5" eaLnBrk="1" latinLnBrk="0" hangingPunct="1"/>
            <a:r>
              <a:rPr lang="en-US"/>
              <a:t>Fourth level</a:t>
            </a:r>
          </a:p>
          <a:p>
            <a:pPr lvl="5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31450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C5A5E850-ED3F-4AFA-8936-3040D30CB9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D5846C1B-39F6-46BF-87D5-FA8E4163B9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53B77E87-D55E-4A04-8006-0A3A1A23532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rgbClr val="7F7F7F"/>
              </a:solidFill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3E8CD59-CE03-42A7-9B3A-36362995488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8F8F30-5F4B-4678-8846-33A1A8217402}"/>
              </a:ext>
            </a:extLst>
          </p:cNvPr>
          <p:cNvSpPr/>
          <p:nvPr userDrawn="1"/>
        </p:nvSpPr>
        <p:spPr>
          <a:xfrm>
            <a:off x="3413125" y="4835525"/>
            <a:ext cx="4778375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B708A6-81E6-4B88-913C-3CF8B7DCA130}"/>
              </a:ext>
            </a:extLst>
          </p:cNvPr>
          <p:cNvSpPr/>
          <p:nvPr userDrawn="1"/>
        </p:nvSpPr>
        <p:spPr>
          <a:xfrm rot="5400000">
            <a:off x="9608344" y="4369594"/>
            <a:ext cx="955675" cy="379888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1BFDF0-714A-4ABF-A478-4EDA673EE7D1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9CB8F0-4211-4BCD-A73E-C8B8A8D30CE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845C1B08-9120-4E07-867D-8BB0BABF672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Confidential © 2017 Arm Limited</a:t>
            </a: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8C1D4011-7240-4571-8D3F-6DF4E8258E1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>
            <a:extLst/>
          </p:cNvPr>
          <p:cNvSpPr>
            <a:spLocks noGrp="1"/>
          </p:cNvSpPr>
          <p:nvPr>
            <p:ph type="body" sz="quarter" idx="12"/>
          </p:nvPr>
        </p:nvSpPr>
        <p:spPr>
          <a:xfrm>
            <a:off x="6649606" y="5958086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8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6649606" y="6267966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algn="r"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37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4C98EBD9-3F6A-4217-B24B-9AB2F36123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DB654AE7-923C-4328-88A1-8BA6B16515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36DFCB3-91A4-48F3-8296-F177808E03B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rgbClr val="7F7F7F"/>
              </a:solidFill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2F28970-E224-4D8F-8836-8A2888053AF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011C5F-0D95-47CB-97DB-B0027B3A9DF0}"/>
              </a:ext>
            </a:extLst>
          </p:cNvPr>
          <p:cNvSpPr/>
          <p:nvPr userDrawn="1"/>
        </p:nvSpPr>
        <p:spPr>
          <a:xfrm>
            <a:off x="3413125" y="4835525"/>
            <a:ext cx="4778375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7FB376-CAB9-4D66-ACCD-6F7F2369F10E}"/>
              </a:ext>
            </a:extLst>
          </p:cNvPr>
          <p:cNvSpPr/>
          <p:nvPr userDrawn="1"/>
        </p:nvSpPr>
        <p:spPr>
          <a:xfrm rot="5400000">
            <a:off x="9608344" y="4369594"/>
            <a:ext cx="955675" cy="379888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4B781C-A1DD-4AAA-919C-D1B1BD71B557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CA430C-597B-4DAE-9402-2CBF24A0DA9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D2FFA95E-710E-43F6-8CDD-C301B255903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Confidential © 2018 Arm Limited</a:t>
            </a: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106E193D-7C49-4727-812B-ACF23A82090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0" y="1209675"/>
            <a:ext cx="22447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>
            <a:extLst/>
          </p:cNvPr>
          <p:cNvSpPr>
            <a:spLocks noGrp="1"/>
          </p:cNvSpPr>
          <p:nvPr>
            <p:ph type="body" sz="quarter" idx="12"/>
          </p:nvPr>
        </p:nvSpPr>
        <p:spPr>
          <a:xfrm>
            <a:off x="6649606" y="5958086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8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6649606" y="6267966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algn="r"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5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49F8FA69-625B-4725-840A-8BE972ADA9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A3DA7998-E5CE-4322-AF9C-BC73BCBDD1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E2592923-077F-4992-B666-9FD0F607D38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rgbClr val="7F7F7F"/>
              </a:solidFill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3589927-1765-4E50-ADE7-D5CED174846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8052D3-05FA-4DDE-B8EA-BC3CEF00316C}"/>
              </a:ext>
            </a:extLst>
          </p:cNvPr>
          <p:cNvSpPr/>
          <p:nvPr userDrawn="1"/>
        </p:nvSpPr>
        <p:spPr>
          <a:xfrm>
            <a:off x="3413125" y="4835525"/>
            <a:ext cx="4778375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718DC1-7595-4868-AD1B-7917B5770FA9}"/>
              </a:ext>
            </a:extLst>
          </p:cNvPr>
          <p:cNvSpPr/>
          <p:nvPr userDrawn="1"/>
        </p:nvSpPr>
        <p:spPr>
          <a:xfrm rot="5400000">
            <a:off x="9608344" y="4369594"/>
            <a:ext cx="955675" cy="379888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BAB983-3E83-4EC5-83AE-D61D65E7F0E0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6BE876-93A0-4C5B-ADBA-CE7F7DA0AC3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C6A7E529-6309-4668-8ED1-42A66083A91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Confidential © 2017 Arm Limited</a:t>
            </a: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A63DE339-A570-4EB3-B111-4F38B06DF0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>
            <a:extLst/>
          </p:cNvPr>
          <p:cNvSpPr>
            <a:spLocks noGrp="1"/>
          </p:cNvSpPr>
          <p:nvPr>
            <p:ph type="body" sz="quarter" idx="12"/>
          </p:nvPr>
        </p:nvSpPr>
        <p:spPr>
          <a:xfrm>
            <a:off x="6649606" y="5958086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8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6649606" y="6267966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algn="r"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62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EEAB851C-2F31-4209-9BEA-6820A3F34098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tx2"/>
              </a:solidFill>
              <a:cs typeface="ＭＳ Ｐゴシック" charset="0"/>
            </a:endParaRPr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0742753A-7799-45CE-A098-8ACD6AEDCE5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Confidential © 2017 Arm Limited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94AE9207-6D7E-4E42-B6FE-A398451EC0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>
            <a:extLst/>
          </p:cNvPr>
          <p:cNvSpPr>
            <a:spLocks noGrp="1"/>
          </p:cNvSpPr>
          <p:nvPr>
            <p:ph type="body" sz="quarter" idx="12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8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algn="r"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041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94C6B8DE-BDAF-4E31-8038-F90C23218E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CC2406-713B-496F-B82D-CC2E78D17A96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E51214-95CB-42FC-8817-62533FF96C0C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534239F6-1565-42FE-96A9-B91F2E83CD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6386513"/>
            <a:ext cx="7794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0">
            <a:extLst>
              <a:ext uri="{FF2B5EF4-FFF2-40B4-BE49-F238E27FC236}">
                <a16:creationId xmlns:a16="http://schemas.microsoft.com/office/drawing/2014/main" id="{57ED4CA0-BA5D-42A9-A5D3-F1B3AD7AFBC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Confidential © 2017 Arm Limited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7" y="2191911"/>
            <a:ext cx="6831012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988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DEC891B3-9178-42DC-BC03-2EB4037B9C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2A2DA4-BC7D-4339-A7B3-499C70965E4E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6099B3-4AD2-4ABB-B5EC-FDF88A012C87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C6F0C1-A560-464A-BA10-8BD66B5ACA4B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D276FE1A-299B-40D3-8954-009C130C9E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Confidential © 2017 Arm Limited</a:t>
            </a: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D6D6845D-EDE7-4404-85B2-48013E70C8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6386513"/>
            <a:ext cx="7794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7" y="2191911"/>
            <a:ext cx="6831012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2DFD4B2B-745B-4806-8204-7C7A579FFD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3ED79B-4CBF-4543-9BBE-F9D3F5161043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BCB9D3-213F-4DEB-8893-2215791B9571}"/>
              </a:ext>
            </a:extLst>
          </p:cNvPr>
          <p:cNvSpPr/>
          <p:nvPr userDrawn="1"/>
        </p:nvSpPr>
        <p:spPr>
          <a:xfrm rot="5400000">
            <a:off x="7245351" y="73025"/>
            <a:ext cx="938212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DFA8393E-D83D-47E2-9BBD-68FDE713DB2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© 2017 Arm Limited 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AAAC050D-AE86-4299-BD0E-709E836FBC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6386513"/>
            <a:ext cx="7794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A3DA31-885D-4A91-BC8B-076960A01B14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7" y="2191911"/>
            <a:ext cx="6831012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373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79774CCE-FF05-4DC1-A697-B5D26F7D4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20">
            <a:extLst>
              <a:ext uri="{FF2B5EF4-FFF2-40B4-BE49-F238E27FC236}">
                <a16:creationId xmlns:a16="http://schemas.microsoft.com/office/drawing/2014/main" id="{91D3CAB2-838E-46D1-BA79-25603ECEED2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Confidential © 2017 Arm Limited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47391BD5-36F2-40E2-9CEC-31526D4412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6386513"/>
            <a:ext cx="7794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8D4300-6E0E-4CA1-A71F-EBBABC31F004}"/>
              </a:ext>
            </a:extLst>
          </p:cNvPr>
          <p:cNvSpPr/>
          <p:nvPr userDrawn="1"/>
        </p:nvSpPr>
        <p:spPr>
          <a:xfrm rot="5400000">
            <a:off x="7245351" y="73025"/>
            <a:ext cx="938212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599260-23C1-45E0-AF6E-DA02CF53B323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D53D87-E4E1-414A-8BE4-6C98F6E4BECA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97312" y="2093521"/>
            <a:ext cx="6831012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470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221725D5-243B-424F-9172-EAB87ADDF7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6386513"/>
            <a:ext cx="7794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if needed</a:t>
            </a:r>
          </a:p>
        </p:txBody>
      </p:sp>
      <p:sp>
        <p:nvSpPr>
          <p:cNvPr id="12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106225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92125" y="1479468"/>
            <a:ext cx="11180762" cy="4086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1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1D7CA4-0A2E-4E14-B687-CE9B916FC1E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31">
            <a:extLst/>
          </p:cNvPr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/>
          </p:cNvPr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>
            <a:extLst/>
          </p:cNvPr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>
            <a:extLst/>
          </p:cNvPr>
          <p:cNvSpPr>
            <a:spLocks noGrp="1"/>
          </p:cNvSpPr>
          <p:nvPr>
            <p:ph sz="quarter" idx="20"/>
          </p:nvPr>
        </p:nvSpPr>
        <p:spPr>
          <a:xfrm>
            <a:off x="6341534" y="2362483"/>
            <a:ext cx="5331354" cy="3605212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47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B607C587-3A8B-42AE-A30B-8AB35516169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25F1F5C-5610-45A4-BD52-CB806B09F7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74DABC-84B6-49F2-ADD3-2A8EA40222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>
            <a:extLst/>
          </p:cNvPr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2">
            <a:extLst/>
          </p:cNvPr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>
            <a:extLst/>
          </p:cNvPr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>
            <a:extLst/>
          </p:cNvPr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31">
            <a:extLst/>
          </p:cNvPr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931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DB61E8-33FF-43F1-98F6-868E5F261E74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Text Placeholder 2">
            <a:extLst/>
          </p:cNvPr>
          <p:cNvSpPr>
            <a:spLocks noGrp="1"/>
          </p:cNvSpPr>
          <p:nvPr>
            <p:ph idx="14"/>
          </p:nvPr>
        </p:nvSpPr>
        <p:spPr>
          <a:xfrm>
            <a:off x="3369738" y="1631112"/>
            <a:ext cx="8303150" cy="4086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9156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C74926-E127-4BC6-875F-93803C07D5DD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/>
          </p:cNvPr>
          <p:cNvSpPr>
            <a:spLocks noGrp="1"/>
          </p:cNvSpPr>
          <p:nvPr>
            <p:ph sz="quarter" idx="14"/>
          </p:nvPr>
        </p:nvSpPr>
        <p:spPr>
          <a:xfrm>
            <a:off x="492125" y="1746560"/>
            <a:ext cx="8305669" cy="4086428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/>
          </p:cNvPr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301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4DA5D738-971E-435A-AE55-D9714D0C0C0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3E83F10-D94E-4F5D-8D0D-DD0B1AAA521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0418CD1-FB8E-435C-A988-ADADA0FF9B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131">
            <a:extLst/>
          </p:cNvPr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31">
            <a:extLst/>
          </p:cNvPr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31">
            <a:extLst/>
          </p:cNvPr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/>
          </p:cNvPr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>
            <a:extLst/>
          </p:cNvPr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>
            <a:extLst/>
          </p:cNvPr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139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>
            <a:extLst/>
          </p:cNvPr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>
            <a:extLst/>
          </p:cNvPr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>
            <a:extLst/>
          </p:cNvPr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>
            <a:extLst/>
          </p:cNvPr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>
            <a:extLst/>
          </p:cNvPr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0" indent="0">
              <a:buNone/>
              <a:defRPr>
                <a:solidFill>
                  <a:srgbClr val="383838"/>
                </a:solidFill>
              </a:defRPr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>
            <a:extLst/>
          </p:cNvPr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860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>
            <a:extLst/>
          </p:cNvPr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9507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>
            <a:extLst/>
          </p:cNvPr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5570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92125" y="1745884"/>
            <a:ext cx="11180867" cy="40871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383838"/>
                </a:solidFill>
              </a:defRPr>
            </a:lvl1pPr>
            <a:lvl2pP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933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27C7C9DB-CD32-4B09-96ED-0677231CFA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6386513"/>
            <a:ext cx="7794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if needed</a:t>
            </a:r>
          </a:p>
        </p:txBody>
      </p:sp>
      <p:sp>
        <p:nvSpPr>
          <p:cNvPr id="12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902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BDC0B8B5-6A41-42D6-9629-B75FC524B5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3B50A5DC-14D2-4974-A508-D8BD5F109070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rgbClr val="7F7F7F"/>
              </a:solidFill>
            </a:endParaRP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FB5FF339-E58B-408E-9498-5B3664BB18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325" y="2768600"/>
            <a:ext cx="19113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F7FB8B-00FE-4881-AA2D-A40D4CCE9F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0C5EEE16-CBFD-4854-9BFA-85F88CABF066}" type="slidenum">
              <a:rPr lang="en-US" altLang="en-US" sz="1000" smtClean="0">
                <a:solidFill>
                  <a:schemeClr val="bg1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76A1E3-BEEC-45F0-BE6B-676A18AD6C66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2B132F1F-551C-49D9-BF69-9EBC528D5D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Confidential © 2018 Arm Limited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B7AD6A-1045-4395-B04D-47F247A31F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44613" y="1008063"/>
            <a:ext cx="4403725" cy="481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en-US" sz="3700">
                <a:solidFill>
                  <a:schemeClr val="bg1"/>
                </a:solidFill>
              </a:rPr>
              <a:t>Thank You!</a:t>
            </a:r>
          </a:p>
          <a:p>
            <a:pPr>
              <a:defRPr/>
            </a:pPr>
            <a:r>
              <a:rPr lang="en-US" altLang="en-US" sz="3700" err="1">
                <a:solidFill>
                  <a:schemeClr val="bg1"/>
                </a:solidFill>
              </a:rPr>
              <a:t>Danke</a:t>
            </a:r>
            <a:r>
              <a:rPr lang="en-US" altLang="en-US" sz="3700">
                <a:solidFill>
                  <a:schemeClr val="bg1"/>
                </a:solidFill>
              </a:rPr>
              <a:t>!</a:t>
            </a:r>
          </a:p>
          <a:p>
            <a:pPr>
              <a:defRPr/>
            </a:pPr>
            <a:r>
              <a:rPr lang="en-US" altLang="en-US" sz="3700">
                <a:solidFill>
                  <a:schemeClr val="bg1"/>
                </a:solidFill>
              </a:rPr>
              <a:t>Merci!</a:t>
            </a:r>
          </a:p>
          <a:p>
            <a:pPr>
              <a:defRPr/>
            </a:pPr>
            <a:r>
              <a:rPr lang="en-US" altLang="en-US" sz="3700" err="1">
                <a:solidFill>
                  <a:schemeClr val="bg1"/>
                </a:solidFill>
              </a:rPr>
              <a:t>谢谢</a:t>
            </a:r>
            <a:r>
              <a:rPr lang="en-US" altLang="en-US" sz="3700">
                <a:solidFill>
                  <a:schemeClr val="bg1"/>
                </a:solidFill>
              </a:rPr>
              <a:t>!</a:t>
            </a:r>
          </a:p>
          <a:p>
            <a:pPr>
              <a:defRPr/>
            </a:pPr>
            <a:r>
              <a:rPr lang="en-US" altLang="en-US" sz="3700" err="1">
                <a:solidFill>
                  <a:schemeClr val="bg1"/>
                </a:solidFill>
              </a:rPr>
              <a:t>ありがとう</a:t>
            </a:r>
            <a:r>
              <a:rPr lang="en-US" altLang="en-US" sz="3700">
                <a:solidFill>
                  <a:schemeClr val="bg1"/>
                </a:solidFill>
              </a:rPr>
              <a:t>!</a:t>
            </a:r>
          </a:p>
          <a:p>
            <a:pPr>
              <a:defRPr/>
            </a:pPr>
            <a:r>
              <a:rPr lang="en-US" altLang="en-US" sz="3700">
                <a:solidFill>
                  <a:schemeClr val="bg1"/>
                </a:solidFill>
              </a:rPr>
              <a:t>Gracias!</a:t>
            </a:r>
          </a:p>
          <a:p>
            <a:pPr>
              <a:defRPr/>
            </a:pPr>
            <a:r>
              <a:rPr lang="en-US" altLang="en-US" sz="3700" err="1">
                <a:solidFill>
                  <a:schemeClr val="bg1"/>
                </a:solidFill>
              </a:rPr>
              <a:t>Kiitos</a:t>
            </a:r>
            <a:r>
              <a:rPr lang="en-US" altLang="en-US" sz="3700">
                <a:solidFill>
                  <a:schemeClr val="bg1"/>
                </a:solidFill>
              </a:rPr>
              <a:t>!</a:t>
            </a:r>
          </a:p>
          <a:p>
            <a:pPr>
              <a:defRPr/>
            </a:pPr>
            <a:r>
              <a:rPr lang="ko-KR" altLang="en-US" b="1">
                <a:solidFill>
                  <a:schemeClr val="bg1"/>
                </a:solidFill>
              </a:rPr>
              <a:t>감사합니다</a:t>
            </a:r>
            <a:endParaRPr lang="ko-KR" altLang="en-US">
              <a:solidFill>
                <a:schemeClr val="bg1"/>
              </a:solidFill>
            </a:endParaRPr>
          </a:p>
          <a:p>
            <a:pPr>
              <a:defRPr/>
            </a:pPr>
            <a:r>
              <a:rPr lang="hi-IN">
                <a:solidFill>
                  <a:schemeClr val="bg1"/>
                </a:solidFill>
              </a:rPr>
              <a:t>धन्यवाद</a:t>
            </a:r>
          </a:p>
        </p:txBody>
      </p:sp>
    </p:spTree>
    <p:extLst>
      <p:ext uri="{BB962C8B-B14F-4D97-AF65-F5344CB8AC3E}">
        <p14:creationId xmlns:p14="http://schemas.microsoft.com/office/powerpoint/2010/main" val="63921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6">
            <a:extLst>
              <a:ext uri="{FF2B5EF4-FFF2-40B4-BE49-F238E27FC236}">
                <a16:creationId xmlns:a16="http://schemas.microsoft.com/office/drawing/2014/main" id="{FF8195B8-2EEE-434B-AD8F-ACB2BD26F77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5B68824F-848F-45F2-8B94-9A1CAC75A68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rgbClr val="7F7F7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EC483-3C86-44F4-8B61-DC32AEF9F93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917575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ACD58E4E-C56F-4971-A2DA-E80838AD7651}" type="slidenum">
              <a:rPr lang="en-US" altLang="en-US" sz="1000" smtClean="0">
                <a:solidFill>
                  <a:schemeClr val="bg1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AD1EF2-50A3-4DF2-B9A8-76ED2474CF4D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D3299573-A428-4F53-9BAE-3CADE8E25E8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Confidential © 2017 Arm Limited</a:t>
            </a:r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A678B32B-CE7F-426D-B7A8-B44340CE39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325" y="2768600"/>
            <a:ext cx="19113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4348EA-6ACC-402C-9EC5-85B8B42B4AF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28663" y="5203825"/>
            <a:ext cx="54324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x-none" sz="120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>
              <a:defRPr/>
            </a:pPr>
            <a:br>
              <a:rPr lang="en-US" altLang="x-none" sz="1200">
                <a:solidFill>
                  <a:schemeClr val="bg1"/>
                </a:solidFill>
              </a:rPr>
            </a:br>
            <a:r>
              <a:rPr lang="en-US" altLang="x-none" sz="1200" err="1">
                <a:solidFill>
                  <a:schemeClr val="bg1"/>
                </a:solidFill>
              </a:rPr>
              <a:t>www.arm.com</a:t>
            </a:r>
            <a:r>
              <a:rPr lang="en-US" altLang="x-none" sz="1200">
                <a:solidFill>
                  <a:schemeClr val="bg1"/>
                </a:solidFill>
              </a:rPr>
              <a:t>/company/policies/trademarks</a:t>
            </a:r>
          </a:p>
        </p:txBody>
      </p:sp>
    </p:spTree>
    <p:extLst>
      <p:ext uri="{BB962C8B-B14F-4D97-AF65-F5344CB8AC3E}">
        <p14:creationId xmlns:p14="http://schemas.microsoft.com/office/powerpoint/2010/main" val="142973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Conten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337B072-F8F4-46E9-88A3-C06362DC4D15}"/>
              </a:ext>
            </a:extLst>
          </p:cNvPr>
          <p:cNvSpPr/>
          <p:nvPr userDrawn="1"/>
        </p:nvSpPr>
        <p:spPr>
          <a:xfrm>
            <a:off x="0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EF2FD0-B536-4FEB-8A37-B6F00F34CBFC}"/>
              </a:ext>
            </a:extLst>
          </p:cNvPr>
          <p:cNvSpPr/>
          <p:nvPr userDrawn="1"/>
        </p:nvSpPr>
        <p:spPr>
          <a:xfrm>
            <a:off x="-15875" y="0"/>
            <a:ext cx="12192000" cy="5967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ECEBA-9358-43BF-A978-C7A5D3B4FD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2461" y="5720754"/>
            <a:ext cx="5800089" cy="1137247"/>
          </a:xfrm>
          <a:custGeom>
            <a:avLst/>
            <a:gdLst>
              <a:gd name="connsiteX0" fmla="*/ 1969769 w 5800089"/>
              <a:gd name="connsiteY0" fmla="*/ 0 h 1137247"/>
              <a:gd name="connsiteX1" fmla="*/ 5800089 w 5800089"/>
              <a:gd name="connsiteY1" fmla="*/ 0 h 1137247"/>
              <a:gd name="connsiteX2" fmla="*/ 3830319 w 5800089"/>
              <a:gd name="connsiteY2" fmla="*/ 1137247 h 1137247"/>
              <a:gd name="connsiteX3" fmla="*/ 0 w 5800089"/>
              <a:gd name="connsiteY3" fmla="*/ 1137247 h 113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0089" h="1137247">
                <a:moveTo>
                  <a:pt x="1969769" y="0"/>
                </a:moveTo>
                <a:lnTo>
                  <a:pt x="5800089" y="0"/>
                </a:lnTo>
                <a:lnTo>
                  <a:pt x="3830319" y="1137247"/>
                </a:lnTo>
                <a:lnTo>
                  <a:pt x="0" y="1137247"/>
                </a:lnTo>
                <a:close/>
              </a:path>
            </a:pathLst>
          </a:custGeom>
        </p:spPr>
      </p:pic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90435" y="1666160"/>
            <a:ext cx="11180867" cy="36195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93E5FF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077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28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84523" y="1302544"/>
            <a:ext cx="10668000" cy="9144"/>
          </a:xfrm>
          <a:prstGeom prst="rect">
            <a:avLst/>
          </a:prstGeom>
          <a:solidFill>
            <a:schemeClr val="accent2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0E38F-B37F-4FFE-B312-98FE53F68934}" type="datetime8">
              <a:rPr lang="en-US" smtClean="0"/>
              <a:pPr/>
              <a:t>11/28/2018 3:29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778B2-ABB8-4902-B3EE-3A0FCCACB2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5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617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/>
          </p:cNvPr>
          <p:cNvSpPr>
            <a:spLocks noGrp="1"/>
          </p:cNvSpPr>
          <p:nvPr>
            <p:ph idx="1" hasCustomPrompt="1"/>
          </p:nvPr>
        </p:nvSpPr>
        <p:spPr>
          <a:xfrm>
            <a:off x="492125" y="1479468"/>
            <a:ext cx="11180762" cy="408622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Click to edit Master text styles with Top Level Bullet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175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628" y="358343"/>
            <a:ext cx="10135735" cy="558487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24367" y="1440000"/>
            <a:ext cx="480000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959752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2000"/>
            </a:lvl4pPr>
            <a:lvl5pPr marL="214292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marL="959752" marR="0" lvl="3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/>
            </a:pPr>
            <a:r>
              <a:rPr lang="en-GB" noProof="0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162218" y="1430867"/>
            <a:ext cx="4800000" cy="4564984"/>
          </a:xfrm>
        </p:spPr>
        <p:txBody>
          <a:bodyPr/>
          <a:lstStyle>
            <a:lvl1pPr marL="239937" indent="-239937">
              <a:lnSpc>
                <a:spcPct val="100000"/>
              </a:lnSpc>
              <a:buFont typeface="Wingdings" panose="05000000000000000000" pitchFamily="2" charset="2"/>
              <a:buChar char="§"/>
              <a:defRPr sz="2400"/>
            </a:lvl1pPr>
            <a:lvl2pPr marL="479876" indent="-239937">
              <a:lnSpc>
                <a:spcPct val="100000"/>
              </a:lnSpc>
              <a:defRPr sz="2000"/>
            </a:lvl2pPr>
            <a:lvl3pPr marL="719813" indent="-239937">
              <a:lnSpc>
                <a:spcPct val="100000"/>
              </a:lnSpc>
              <a:defRPr sz="2000"/>
            </a:lvl3pPr>
            <a:lvl4pPr marL="719813" indent="239937">
              <a:lnSpc>
                <a:spcPct val="100000"/>
              </a:lnSpc>
              <a:buFont typeface="Wingdings" charset="2"/>
              <a:buChar char="§"/>
              <a:defRPr sz="2000"/>
            </a:lvl4pPr>
            <a:lvl5pPr marL="161865" indent="-214292">
              <a:lnSpc>
                <a:spcPts val="2666"/>
              </a:lnSpc>
              <a:defRPr sz="240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209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 large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625" y="358340"/>
            <a:ext cx="10135735" cy="558487"/>
          </a:xfrm>
        </p:spPr>
        <p:txBody>
          <a:bodyPr/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4622" y="1440000"/>
            <a:ext cx="10131702" cy="4050837"/>
          </a:xfrm>
        </p:spPr>
        <p:txBody>
          <a:bodyPr/>
          <a:lstStyle>
            <a:lvl1pPr marL="239958" indent="-239958">
              <a:defRPr sz="3200"/>
            </a:lvl1pPr>
            <a:lvl2pPr marL="479916" indent="-239958">
              <a:defRPr sz="3200"/>
            </a:lvl2pPr>
            <a:lvl3pPr marL="719874" indent="-239958">
              <a:defRPr sz="3200"/>
            </a:lvl3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5762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1CA2E17A-A13C-4DEA-B75B-BFCFAE0914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6386513"/>
            <a:ext cx="7794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if needed</a:t>
            </a:r>
          </a:p>
        </p:txBody>
      </p:sp>
      <p:sp>
        <p:nvSpPr>
          <p:cNvPr id="12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chemeClr val="bg1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156401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1">
            <a:extLst/>
          </p:cNvPr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/>
          </p:cNvPr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>
            <a:extLst/>
          </p:cNvPr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/>
          </p:cNvPr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4197DD-2778-4B6A-A5CF-C2A95B9A9B8E}" type="datetimeFigureOut">
              <a:rPr lang="zh-TW" altLang="en-US" smtClean="0"/>
              <a:pPr/>
              <a:t>2018/11/28</a:t>
            </a:fld>
            <a:endParaRPr lang="zh-TW" alt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646F85-3404-4432-8814-65E1B864EEB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775036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6D848DF0-097D-4560-9447-592EE2B14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7"/>
          <a:stretch>
            <a:fillRect/>
          </a:stretch>
        </p:blipFill>
        <p:spPr bwMode="auto">
          <a:xfrm>
            <a:off x="0" y="0"/>
            <a:ext cx="12252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rgbClr val="7F7F7F"/>
              </a:solidFill>
              <a:cs typeface="ＭＳ Ｐゴシック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07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28">
            <a:extLst/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22" name="Text Placeholder 28">
            <a:extLst/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6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BC37F4FC-0615-4188-A678-938F418ADE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Confidential © 2018 Arm Limited</a:t>
            </a:r>
          </a:p>
        </p:txBody>
      </p:sp>
    </p:spTree>
    <p:extLst>
      <p:ext uri="{BB962C8B-B14F-4D97-AF65-F5344CB8AC3E}">
        <p14:creationId xmlns:p14="http://schemas.microsoft.com/office/powerpoint/2010/main" val="156129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7E5033D9-3668-4017-A592-1CF34695B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5C7479-AFA1-44A4-A0E2-206B7FC5D44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rgbClr val="7F7F7F"/>
              </a:solidFill>
              <a:cs typeface="ＭＳ Ｐゴシック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90" y="-948607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>
            <a:extLst/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>
            <a:extLst/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BC37F4FC-0615-4188-A678-938F418ADE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Confidential © 2018 Arm Limited</a:t>
            </a:r>
          </a:p>
        </p:txBody>
      </p:sp>
    </p:spTree>
    <p:extLst>
      <p:ext uri="{BB962C8B-B14F-4D97-AF65-F5344CB8AC3E}">
        <p14:creationId xmlns:p14="http://schemas.microsoft.com/office/powerpoint/2010/main" val="399496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5C61611-3300-41F4-84AB-94B0AEB16E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>
            <a:fillRect/>
          </a:stretch>
        </p:blipFill>
        <p:spPr bwMode="auto">
          <a:xfrm>
            <a:off x="0" y="0"/>
            <a:ext cx="1222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9E85A-37F4-4B10-9CEF-826A1326388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58EDEA1-0DE3-4FC1-BD43-3AA9652E3E3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37477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rgbClr val="7F7F7F"/>
              </a:solidFill>
              <a:cs typeface="ＭＳ Ｐゴシック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E9339E2-6786-4585-B68E-B160A16B52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bg1"/>
              </a:solidFill>
              <a:cs typeface="ＭＳ Ｐゴシック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2A1FB-5F08-4983-827C-7406A849E900}"/>
              </a:ext>
            </a:extLst>
          </p:cNvPr>
          <p:cNvSpPr/>
          <p:nvPr userDrawn="1"/>
        </p:nvSpPr>
        <p:spPr>
          <a:xfrm>
            <a:off x="3413126" y="4835525"/>
            <a:ext cx="3828922" cy="952500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EA0D-7E19-4ECC-A868-BDD295C3C5AD}"/>
              </a:ext>
            </a:extLst>
          </p:cNvPr>
          <p:cNvSpPr/>
          <p:nvPr userDrawn="1"/>
        </p:nvSpPr>
        <p:spPr>
          <a:xfrm rot="5400000">
            <a:off x="9135998" y="3897249"/>
            <a:ext cx="955675" cy="4743577"/>
          </a:xfrm>
          <a:prstGeom prst="rect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52877D-AFFE-4F87-98A7-0F60ACE3A468}"/>
              </a:ext>
            </a:extLst>
          </p:cNvPr>
          <p:cNvSpPr/>
          <p:nvPr userDrawn="1"/>
        </p:nvSpPr>
        <p:spPr>
          <a:xfrm rot="5400000">
            <a:off x="7239000" y="73026"/>
            <a:ext cx="3798887" cy="5726112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BE22F3-8447-4280-A964-8A2DE5DCE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2874625" y="2667000"/>
            <a:ext cx="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endParaRPr lang="en-US" sz="2100">
              <a:solidFill>
                <a:schemeClr val="tx2"/>
              </a:solidFill>
            </a:endParaRPr>
          </a:p>
        </p:txBody>
      </p:sp>
      <p:pic>
        <p:nvPicPr>
          <p:cNvPr id="29" name="Picture 16">
            <a:extLst>
              <a:ext uri="{FF2B5EF4-FFF2-40B4-BE49-F238E27FC236}">
                <a16:creationId xmlns:a16="http://schemas.microsoft.com/office/drawing/2014/main" id="{DF830758-099E-403E-BA65-CFA5270CF8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4">
            <a:extLst>
              <a:ext uri="{FF2B5EF4-FFF2-40B4-BE49-F238E27FC236}">
                <a16:creationId xmlns:a16="http://schemas.microsoft.com/office/drawing/2014/main" id="{1F8231B9-154D-4155-9D0E-202BE47E2A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8">
            <a:extLst/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26906" y="5958086"/>
            <a:ext cx="4264272" cy="295077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32" name="Text Placeholder 28">
            <a:extLst/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6906" y="6267966"/>
            <a:ext cx="4264272" cy="30110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3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6649606" y="2071010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426906" y="1652709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654335" y="3590524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BC37F4FC-0615-4188-A678-938F418ADE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Confidential © 2018 Arm Limited</a:t>
            </a:r>
          </a:p>
        </p:txBody>
      </p:sp>
    </p:spTree>
    <p:extLst>
      <p:ext uri="{BB962C8B-B14F-4D97-AF65-F5344CB8AC3E}">
        <p14:creationId xmlns:p14="http://schemas.microsoft.com/office/powerpoint/2010/main" val="302418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012829B4-F003-443D-BAAD-D767D760765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016500" y="1952625"/>
            <a:ext cx="6307138" cy="7413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lvl="1" algn="r" eaLnBrk="1" hangingPunct="1">
              <a:lnSpc>
                <a:spcPct val="104000"/>
              </a:lnSpc>
              <a:buFont typeface="Arial" charset="0"/>
              <a:buNone/>
              <a:defRPr/>
            </a:pPr>
            <a:endParaRPr lang="en-GB" sz="1600">
              <a:solidFill>
                <a:schemeClr val="tx2"/>
              </a:solidFill>
              <a:cs typeface="ＭＳ Ｐゴシック" charset="0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20084E1B-A673-430B-B22C-EFE56A919A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206500"/>
            <a:ext cx="22399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6294006" y="2057639"/>
            <a:ext cx="5045507" cy="1556425"/>
          </a:xfrm>
        </p:spPr>
        <p:txBody>
          <a:bodyPr anchor="ctr" anchorCtr="0"/>
          <a:lstStyle>
            <a:lvl1pPr algn="r">
              <a:lnSpc>
                <a:spcPct val="85000"/>
              </a:lnSpc>
              <a:defRPr sz="55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>
            <a:extLst/>
          </p:cNvPr>
          <p:cNvSpPr>
            <a:spLocks noGrp="1"/>
          </p:cNvSpPr>
          <p:nvPr>
            <p:ph type="subTitle" idx="1"/>
          </p:nvPr>
        </p:nvSpPr>
        <p:spPr>
          <a:xfrm>
            <a:off x="6298735" y="3671282"/>
            <a:ext cx="5040778" cy="739253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1" name="Text Placeholder 28">
            <a:extLst/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4006" y="556248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</a:t>
            </a:r>
          </a:p>
        </p:txBody>
      </p:sp>
      <p:sp>
        <p:nvSpPr>
          <p:cNvPr id="22" name="Text Placeholder 28">
            <a:extLst/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4006" y="5872361"/>
            <a:ext cx="5041572" cy="239159"/>
          </a:xfrm>
        </p:spPr>
        <p:txBody>
          <a:bodyPr/>
          <a:lstStyle>
            <a:lvl1pPr algn="r">
              <a:spcAft>
                <a:spcPts val="600"/>
              </a:spcAft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1306" y="1639338"/>
            <a:ext cx="4268207" cy="289871"/>
          </a:xfrm>
        </p:spPr>
        <p:txBody>
          <a:bodyPr/>
          <a:lstStyle>
            <a:lvl1pPr marL="0" indent="0" algn="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BC37F4FC-0615-4188-A678-938F418ADE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Confidential © 2018 Arm Limited</a:t>
            </a:r>
          </a:p>
        </p:txBody>
      </p:sp>
    </p:spTree>
    <p:extLst>
      <p:ext uri="{BB962C8B-B14F-4D97-AF65-F5344CB8AC3E}">
        <p14:creationId xmlns:p14="http://schemas.microsoft.com/office/powerpoint/2010/main" val="15788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E11C1B9F-CF01-4B19-871A-0E835AC194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2B52B8-B955-4011-BA1B-3F562C2B9721}"/>
              </a:ext>
            </a:extLst>
          </p:cNvPr>
          <p:cNvSpPr/>
          <p:nvPr userDrawn="1"/>
        </p:nvSpPr>
        <p:spPr>
          <a:xfrm>
            <a:off x="9145588" y="0"/>
            <a:ext cx="94456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667FE-5F49-4902-BA4E-5F42CE73BF8F}"/>
              </a:ext>
            </a:extLst>
          </p:cNvPr>
          <p:cNvSpPr/>
          <p:nvPr userDrawn="1"/>
        </p:nvSpPr>
        <p:spPr>
          <a:xfrm rot="5400000">
            <a:off x="5618956" y="-781843"/>
            <a:ext cx="954087" cy="12192000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FC2DEB54-37C2-4EE2-A3D7-ED93C555E3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6386513"/>
            <a:ext cx="7794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 header if needed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BC37F4FC-0615-4188-A678-938F418ADE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Confidential © 2018 Arm Limited</a:t>
            </a:r>
          </a:p>
        </p:txBody>
      </p:sp>
    </p:spTree>
    <p:extLst>
      <p:ext uri="{BB962C8B-B14F-4D97-AF65-F5344CB8AC3E}">
        <p14:creationId xmlns:p14="http://schemas.microsoft.com/office/powerpoint/2010/main" val="396051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5B8B71E0-69B2-4405-92A4-A8D4317D90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1617F-3437-4EA0-9F3A-35641BDCD476}"/>
              </a:ext>
            </a:extLst>
          </p:cNvPr>
          <p:cNvSpPr/>
          <p:nvPr userDrawn="1"/>
        </p:nvSpPr>
        <p:spPr>
          <a:xfrm>
            <a:off x="2473325" y="5788025"/>
            <a:ext cx="5715000" cy="957263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3C7CB8-D0ED-4CBB-A14C-0F5A992AEC32}"/>
              </a:ext>
            </a:extLst>
          </p:cNvPr>
          <p:cNvSpPr/>
          <p:nvPr userDrawn="1"/>
        </p:nvSpPr>
        <p:spPr>
          <a:xfrm rot="5400000">
            <a:off x="8668545" y="3399631"/>
            <a:ext cx="950912" cy="3825875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458DA-6FE5-4EAB-9430-95208E73E3F5}"/>
              </a:ext>
            </a:extLst>
          </p:cNvPr>
          <p:cNvSpPr/>
          <p:nvPr userDrawn="1"/>
        </p:nvSpPr>
        <p:spPr>
          <a:xfrm rot="5400000">
            <a:off x="8661400" y="-395287"/>
            <a:ext cx="2852737" cy="3798888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12">
            <a:extLst>
              <a:ext uri="{FF2B5EF4-FFF2-40B4-BE49-F238E27FC236}">
                <a16:creationId xmlns:a16="http://schemas.microsoft.com/office/drawing/2014/main" id="{221725D5-243B-424F-9172-EAB87ADDF7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6386513"/>
            <a:ext cx="7794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BC37F4FC-0615-4188-A678-938F418ADE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Confidential © 2018 Arm Limited</a:t>
            </a:r>
          </a:p>
        </p:txBody>
      </p:sp>
    </p:spTree>
    <p:extLst>
      <p:ext uri="{BB962C8B-B14F-4D97-AF65-F5344CB8AC3E}">
        <p14:creationId xmlns:p14="http://schemas.microsoft.com/office/powerpoint/2010/main" val="257741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tx2">
            <a:alpha val="7999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80CE8D38-A1A3-42B2-A2B4-D2CAD399E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9895B2B-A497-48E9-ADEB-D02F00658322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5602E1-3D6F-4250-94C4-9D35DC940925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chemeClr val="accent5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27C7C9DB-CD32-4B09-96ED-0677231CFA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6386513"/>
            <a:ext cx="7794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F608C9-DD55-416C-933C-355A9DCB6145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chemeClr val="accent3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BC37F4FC-0615-4188-A678-938F418ADE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Confidential © 2018 Arm Limited</a:t>
            </a:r>
          </a:p>
        </p:txBody>
      </p:sp>
    </p:spTree>
    <p:extLst>
      <p:ext uri="{BB962C8B-B14F-4D97-AF65-F5344CB8AC3E}">
        <p14:creationId xmlns:p14="http://schemas.microsoft.com/office/powerpoint/2010/main" val="40935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Divider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>
            <a:extLst>
              <a:ext uri="{FF2B5EF4-FFF2-40B4-BE49-F238E27FC236}">
                <a16:creationId xmlns:a16="http://schemas.microsoft.com/office/drawing/2014/main" id="{C76D8CDB-659F-4586-B25C-B4DE95CC4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1838" cy="69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686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1CA2E17A-A13C-4DEA-B75B-BFCFAE0914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6386513"/>
            <a:ext cx="7794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C067D-A19A-479C-9DB4-AD81E6604607}"/>
              </a:ext>
            </a:extLst>
          </p:cNvPr>
          <p:cNvSpPr/>
          <p:nvPr userDrawn="1"/>
        </p:nvSpPr>
        <p:spPr>
          <a:xfrm>
            <a:off x="2473325" y="4838700"/>
            <a:ext cx="5715000" cy="955675"/>
          </a:xfrm>
          <a:prstGeom prst="rect">
            <a:avLst/>
          </a:prstGeom>
          <a:solidFill>
            <a:srgbClr val="FFC600">
              <a:alpha val="7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ACF3F-3E27-461E-9EDA-788397E79711}"/>
              </a:ext>
            </a:extLst>
          </p:cNvPr>
          <p:cNvSpPr/>
          <p:nvPr userDrawn="1"/>
        </p:nvSpPr>
        <p:spPr>
          <a:xfrm rot="5400000">
            <a:off x="8189913" y="1981200"/>
            <a:ext cx="2865438" cy="2859087"/>
          </a:xfrm>
          <a:prstGeom prst="rect">
            <a:avLst/>
          </a:prstGeom>
          <a:solidFill>
            <a:schemeClr val="accent4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FA392-092A-4708-90F0-75F695B65C9A}"/>
              </a:ext>
            </a:extLst>
          </p:cNvPr>
          <p:cNvSpPr/>
          <p:nvPr userDrawn="1"/>
        </p:nvSpPr>
        <p:spPr>
          <a:xfrm rot="5400000">
            <a:off x="7238207" y="70644"/>
            <a:ext cx="952500" cy="2865437"/>
          </a:xfrm>
          <a:prstGeom prst="rect">
            <a:avLst/>
          </a:prstGeom>
          <a:solidFill>
            <a:srgbClr val="FF6900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4816" y="2191911"/>
            <a:ext cx="7747119" cy="794604"/>
          </a:xfrm>
        </p:spPr>
        <p:txBody>
          <a:bodyPr/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84816" y="3130310"/>
            <a:ext cx="6858000" cy="1033463"/>
          </a:xfr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if needed</a:t>
            </a: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BC37F4FC-0615-4188-A678-938F418ADE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chemeClr val="bg1"/>
                </a:solidFill>
              </a:rPr>
              <a:t>Confidential © 2018 Arm Limited</a:t>
            </a:r>
          </a:p>
        </p:txBody>
      </p:sp>
    </p:spTree>
    <p:extLst>
      <p:ext uri="{BB962C8B-B14F-4D97-AF65-F5344CB8AC3E}">
        <p14:creationId xmlns:p14="http://schemas.microsoft.com/office/powerpoint/2010/main" val="220833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/>
          </p:cNvPr>
          <p:cNvSpPr>
            <a:spLocks noGrp="1"/>
          </p:cNvSpPr>
          <p:nvPr>
            <p:ph idx="1" hasCustomPrompt="1"/>
          </p:nvPr>
        </p:nvSpPr>
        <p:spPr>
          <a:xfrm>
            <a:off x="492125" y="1479468"/>
            <a:ext cx="11180762" cy="408622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ith TOP leve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/>
          </p:cNvPr>
          <p:cNvSpPr>
            <a:spLocks noGrp="1"/>
          </p:cNvSpPr>
          <p:nvPr>
            <p:ph idx="1" hasCustomPrompt="1"/>
          </p:nvPr>
        </p:nvSpPr>
        <p:spPr>
          <a:xfrm>
            <a:off x="492125" y="1479468"/>
            <a:ext cx="11180762" cy="408622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67278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Click to edit Master text styles with Top Level Bullet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726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92125" y="1745884"/>
            <a:ext cx="11180867" cy="4087104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743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62113"/>
            <a:ext cx="0" cy="447357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31">
            <a:extLst/>
          </p:cNvPr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/>
          </p:cNvPr>
          <p:cNvSpPr>
            <a:spLocks noGrp="1"/>
          </p:cNvSpPr>
          <p:nvPr>
            <p:ph sz="quarter" idx="19"/>
          </p:nvPr>
        </p:nvSpPr>
        <p:spPr>
          <a:xfrm>
            <a:off x="492125" y="2361952"/>
            <a:ext cx="5332941" cy="3605743"/>
          </a:xfrm>
        </p:spPr>
        <p:txBody>
          <a:bodyPr/>
          <a:lstStyle>
            <a:lvl1pPr marL="342900" indent="-3429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>
            <a:extLst/>
          </p:cNvPr>
          <p:cNvSpPr>
            <a:spLocks noGrp="1"/>
          </p:cNvSpPr>
          <p:nvPr>
            <p:ph type="body" sz="quarter" idx="18"/>
          </p:nvPr>
        </p:nvSpPr>
        <p:spPr>
          <a:xfrm>
            <a:off x="6341534" y="1620481"/>
            <a:ext cx="5332942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>
            <a:extLst/>
          </p:cNvPr>
          <p:cNvSpPr>
            <a:spLocks noGrp="1"/>
          </p:cNvSpPr>
          <p:nvPr>
            <p:ph sz="quarter" idx="21"/>
          </p:nvPr>
        </p:nvSpPr>
        <p:spPr>
          <a:xfrm>
            <a:off x="6339947" y="2361951"/>
            <a:ext cx="5332941" cy="360574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745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68E74E5E-FCF5-49A9-B64D-DF3149C4A4D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754188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795D2F-D322-4144-8DA8-55D6A29427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B4D2EAD-40A5-4C0B-900F-916EB19FF7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92789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>
            <a:extLst/>
          </p:cNvPr>
          <p:cNvSpPr>
            <a:spLocks noGrp="1"/>
          </p:cNvSpPr>
          <p:nvPr>
            <p:ph type="body" sz="quarter" idx="16"/>
          </p:nvPr>
        </p:nvSpPr>
        <p:spPr>
          <a:xfrm>
            <a:off x="492125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2">
            <a:extLst/>
          </p:cNvPr>
          <p:cNvSpPr>
            <a:spLocks noGrp="1"/>
          </p:cNvSpPr>
          <p:nvPr>
            <p:ph idx="17"/>
          </p:nvPr>
        </p:nvSpPr>
        <p:spPr>
          <a:xfrm>
            <a:off x="4444207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>
            <a:extLst/>
          </p:cNvPr>
          <p:cNvSpPr>
            <a:spLocks noGrp="1"/>
          </p:cNvSpPr>
          <p:nvPr>
            <p:ph idx="18"/>
          </p:nvPr>
        </p:nvSpPr>
        <p:spPr>
          <a:xfrm>
            <a:off x="8300113" y="2373786"/>
            <a:ext cx="3359281" cy="360594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>
            <a:extLst/>
          </p:cNvPr>
          <p:cNvSpPr>
            <a:spLocks noGrp="1"/>
          </p:cNvSpPr>
          <p:nvPr>
            <p:ph type="body" sz="quarter" idx="19"/>
          </p:nvPr>
        </p:nvSpPr>
        <p:spPr>
          <a:xfrm>
            <a:off x="4419997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31">
            <a:extLst/>
          </p:cNvPr>
          <p:cNvSpPr>
            <a:spLocks noGrp="1"/>
          </p:cNvSpPr>
          <p:nvPr>
            <p:ph type="body" sz="quarter" idx="20"/>
          </p:nvPr>
        </p:nvSpPr>
        <p:spPr>
          <a:xfrm>
            <a:off x="8299449" y="1611050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158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6">
            <a:extLst>
              <a:ext uri="{FF2B5EF4-FFF2-40B4-BE49-F238E27FC236}">
                <a16:creationId xmlns:a16="http://schemas.microsoft.com/office/drawing/2014/main" id="{53D234CD-759F-4F63-8BAE-5EF83F4A80C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25600"/>
            <a:ext cx="3903662" cy="4305300"/>
            <a:chOff x="3706307" y="1883391"/>
            <a:chExt cx="3803176" cy="4472959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285B74-8217-47D6-B1F9-41EF843750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1DA9028-E80A-4D10-A238-5C9D085698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131">
            <a:extLst/>
          </p:cNvPr>
          <p:cNvSpPr>
            <a:spLocks noGrp="1"/>
          </p:cNvSpPr>
          <p:nvPr>
            <p:ph type="body" sz="quarter" idx="16"/>
          </p:nvPr>
        </p:nvSpPr>
        <p:spPr>
          <a:xfrm>
            <a:off x="492125" y="1562924"/>
            <a:ext cx="3359945" cy="560696"/>
          </a:xfrm>
        </p:spPr>
        <p:txBody>
          <a:bodyPr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31">
            <a:extLst/>
          </p:cNvPr>
          <p:cNvSpPr>
            <a:spLocks noGrp="1"/>
          </p:cNvSpPr>
          <p:nvPr>
            <p:ph type="body" sz="quarter" idx="17"/>
          </p:nvPr>
        </p:nvSpPr>
        <p:spPr>
          <a:xfrm>
            <a:off x="4416027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31">
            <a:extLst/>
          </p:cNvPr>
          <p:cNvSpPr>
            <a:spLocks noGrp="1"/>
          </p:cNvSpPr>
          <p:nvPr>
            <p:ph type="body" sz="quarter" idx="18"/>
          </p:nvPr>
        </p:nvSpPr>
        <p:spPr>
          <a:xfrm>
            <a:off x="8306264" y="1569937"/>
            <a:ext cx="3359945" cy="560696"/>
          </a:xfrm>
        </p:spPr>
        <p:txBody>
          <a:bodyPr anchor="b" anchorCtr="0"/>
          <a:lstStyle>
            <a:lvl1pPr marL="0" indent="0">
              <a:buClr>
                <a:schemeClr val="accent1"/>
              </a:buClr>
              <a:buNone/>
              <a:defRPr lang="en-US" sz="2400" b="1" kern="1200" dirty="0" smtClean="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/>
          </p:cNvPr>
          <p:cNvSpPr>
            <a:spLocks noGrp="1"/>
          </p:cNvSpPr>
          <p:nvPr>
            <p:ph sz="quarter" idx="19"/>
          </p:nvPr>
        </p:nvSpPr>
        <p:spPr>
          <a:xfrm>
            <a:off x="492125" y="2323016"/>
            <a:ext cx="3359945" cy="360859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>
            <a:extLst/>
          </p:cNvPr>
          <p:cNvSpPr>
            <a:spLocks noGrp="1"/>
          </p:cNvSpPr>
          <p:nvPr>
            <p:ph sz="quarter" idx="20"/>
          </p:nvPr>
        </p:nvSpPr>
        <p:spPr>
          <a:xfrm>
            <a:off x="4416027" y="2323016"/>
            <a:ext cx="3359548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>
            <a:extLst/>
          </p:cNvPr>
          <p:cNvSpPr>
            <a:spLocks noGrp="1"/>
          </p:cNvSpPr>
          <p:nvPr>
            <p:ph sz="quarter" idx="21"/>
          </p:nvPr>
        </p:nvSpPr>
        <p:spPr>
          <a:xfrm>
            <a:off x="8306264" y="2323016"/>
            <a:ext cx="3360274" cy="360838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3579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33738" y="16319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92789" y="1631112"/>
            <a:ext cx="2606011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>
            <a:extLst/>
          </p:cNvPr>
          <p:cNvSpPr>
            <a:spLocks noGrp="1"/>
          </p:cNvSpPr>
          <p:nvPr>
            <p:ph sz="quarter" idx="21"/>
          </p:nvPr>
        </p:nvSpPr>
        <p:spPr>
          <a:xfrm>
            <a:off x="3416035" y="1631112"/>
            <a:ext cx="8256853" cy="408642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951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746250"/>
            <a:ext cx="0" cy="40862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/>
          </p:cNvPr>
          <p:cNvSpPr>
            <a:spLocks noGrp="1"/>
          </p:cNvSpPr>
          <p:nvPr>
            <p:ph sz="quarter" idx="15"/>
          </p:nvPr>
        </p:nvSpPr>
        <p:spPr>
          <a:xfrm>
            <a:off x="9037638" y="1746560"/>
            <a:ext cx="2635250" cy="408642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>
            <a:extLst/>
          </p:cNvPr>
          <p:cNvSpPr>
            <a:spLocks noGrp="1"/>
          </p:cNvSpPr>
          <p:nvPr>
            <p:ph sz="quarter" idx="21"/>
          </p:nvPr>
        </p:nvSpPr>
        <p:spPr>
          <a:xfrm>
            <a:off x="492125" y="1746250"/>
            <a:ext cx="8335964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659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>
            <a:extLst/>
          </p:cNvPr>
          <p:cNvSpPr>
            <a:spLocks noGrp="1"/>
          </p:cNvSpPr>
          <p:nvPr>
            <p:ph type="pic" sz="quarter" idx="17"/>
          </p:nvPr>
        </p:nvSpPr>
        <p:spPr>
          <a:xfrm>
            <a:off x="3354388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>
            <a:extLst/>
          </p:cNvPr>
          <p:cNvSpPr>
            <a:spLocks noGrp="1"/>
          </p:cNvSpPr>
          <p:nvPr>
            <p:ph type="pic" sz="quarter" idx="18"/>
          </p:nvPr>
        </p:nvSpPr>
        <p:spPr>
          <a:xfrm>
            <a:off x="3354388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>
            <a:extLst/>
          </p:cNvPr>
          <p:cNvSpPr>
            <a:spLocks noGrp="1"/>
          </p:cNvSpPr>
          <p:nvPr>
            <p:ph type="pic" sz="quarter" idx="19"/>
          </p:nvPr>
        </p:nvSpPr>
        <p:spPr>
          <a:xfrm>
            <a:off x="9066213" y="1671610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>
            <a:extLst/>
          </p:cNvPr>
          <p:cNvSpPr>
            <a:spLocks noGrp="1"/>
          </p:cNvSpPr>
          <p:nvPr>
            <p:ph type="pic" sz="quarter" idx="20"/>
          </p:nvPr>
        </p:nvSpPr>
        <p:spPr>
          <a:xfrm>
            <a:off x="9066213" y="3809037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>
            <a:extLst/>
          </p:cNvPr>
          <p:cNvSpPr>
            <a:spLocks noGrp="1"/>
          </p:cNvSpPr>
          <p:nvPr>
            <p:ph type="body" sz="quarter" idx="21"/>
          </p:nvPr>
        </p:nvSpPr>
        <p:spPr>
          <a:xfrm>
            <a:off x="492125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>
            <a:extLst/>
          </p:cNvPr>
          <p:cNvSpPr>
            <a:spLocks noGrp="1"/>
          </p:cNvSpPr>
          <p:nvPr>
            <p:ph type="body" sz="quarter" idx="22"/>
          </p:nvPr>
        </p:nvSpPr>
        <p:spPr>
          <a:xfrm>
            <a:off x="6220216" y="1671610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43">
            <a:extLst/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>
            <a:extLst/>
          </p:cNvPr>
          <p:cNvSpPr>
            <a:spLocks noGrp="1"/>
          </p:cNvSpPr>
          <p:nvPr>
            <p:ph idx="1"/>
          </p:nvPr>
        </p:nvSpPr>
        <p:spPr>
          <a:xfrm>
            <a:off x="492789" y="1671612"/>
            <a:ext cx="5467744" cy="4086426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>
            <a:extLst/>
          </p:cNvPr>
          <p:cNvSpPr>
            <a:spLocks noGrp="1"/>
          </p:cNvSpPr>
          <p:nvPr>
            <p:ph type="pic" sz="quarter" idx="17"/>
          </p:nvPr>
        </p:nvSpPr>
        <p:spPr>
          <a:xfrm>
            <a:off x="6211237" y="1671610"/>
            <a:ext cx="5461651" cy="4086427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6085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3">
            <a:extLst/>
          </p:cNvPr>
          <p:cNvSpPr>
            <a:spLocks noGrp="1"/>
          </p:cNvSpPr>
          <p:nvPr>
            <p:ph type="tbl" sz="quarter" idx="13"/>
          </p:nvPr>
        </p:nvSpPr>
        <p:spPr>
          <a:xfrm>
            <a:off x="492789" y="1536022"/>
            <a:ext cx="11180867" cy="408710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7416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11.jp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0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5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23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103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312738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rgbClr val="7F7F7F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6386513"/>
            <a:ext cx="7794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8" name="TextBox 20"/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 dirty="0">
                <a:solidFill>
                  <a:srgbClr val="7F7F7F"/>
                </a:solidFill>
              </a:rPr>
              <a:t>© 2018 Arm Limited </a:t>
            </a:r>
          </a:p>
        </p:txBody>
      </p:sp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7" r:id="rId1"/>
    <p:sldLayoutId id="2147485508" r:id="rId2"/>
    <p:sldLayoutId id="2147485509" r:id="rId3"/>
    <p:sldLayoutId id="2147485510" r:id="rId4"/>
    <p:sldLayoutId id="2147485436" r:id="rId5"/>
    <p:sldLayoutId id="2147485437" r:id="rId6"/>
    <p:sldLayoutId id="2147485438" r:id="rId7"/>
    <p:sldLayoutId id="2147485439" r:id="rId8"/>
    <p:sldLayoutId id="2147485440" r:id="rId9"/>
    <p:sldLayoutId id="2147485441" r:id="rId10"/>
    <p:sldLayoutId id="2147485442" r:id="rId11"/>
    <p:sldLayoutId id="2147485443" r:id="rId12"/>
    <p:sldLayoutId id="2147485444" r:id="rId13"/>
    <p:sldLayoutId id="2147485445" r:id="rId14"/>
    <p:sldLayoutId id="2147485446" r:id="rId15"/>
    <p:sldLayoutId id="2147485447" r:id="rId16"/>
    <p:sldLayoutId id="2147485448" r:id="rId17"/>
    <p:sldLayoutId id="2147485449" r:id="rId18"/>
    <p:sldLayoutId id="2147485450" r:id="rId19"/>
    <p:sldLayoutId id="2147485451" r:id="rId20"/>
    <p:sldLayoutId id="2147485452" r:id="rId21"/>
    <p:sldLayoutId id="2147485453" r:id="rId22"/>
    <p:sldLayoutId id="2147485454" r:id="rId23"/>
    <p:sldLayoutId id="2147485599" r:id="rId24"/>
    <p:sldLayoutId id="2147485602" r:id="rId25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0" fontAlgn="base" hangingPunct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0" fontAlgn="base" hangingPunct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0" fontAlgn="base" hangingPunct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0" fontAlgn="base" hangingPunct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0" fontAlgn="base" hangingPunct="0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492126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/>
          </p:cNvPr>
          <p:cNvSpPr>
            <a:spLocks noGrp="1"/>
          </p:cNvSpPr>
          <p:nvPr>
            <p:ph type="body" idx="1"/>
          </p:nvPr>
        </p:nvSpPr>
        <p:spPr>
          <a:xfrm>
            <a:off x="492126" y="1479552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28" name="TextBox 20"/>
          <p:cNvSpPr txBox="1">
            <a:spLocks noChangeArrowheads="1"/>
          </p:cNvSpPr>
          <p:nvPr userDrawn="1"/>
        </p:nvSpPr>
        <p:spPr bwMode="auto">
          <a:xfrm>
            <a:off x="804863" y="6430965"/>
            <a:ext cx="2351292" cy="1661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200" dirty="0">
                <a:solidFill>
                  <a:srgbClr val="7F7F7F"/>
                </a:solidFill>
              </a:rPr>
              <a:t>© 2018 Arm Limited 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492127" y="6430965"/>
            <a:ext cx="312738" cy="1384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51459FED-D6BC-2B4F-BB0E-849935291B37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rgbClr val="7F7F7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E4270-3E79-4842-A826-DD5B97C14B06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10876480" y="6309699"/>
            <a:ext cx="796409" cy="24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5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6" r:id="rId1"/>
    <p:sldLayoutId id="2147485517" r:id="rId2"/>
    <p:sldLayoutId id="2147485518" r:id="rId3"/>
    <p:sldLayoutId id="2147485519" r:id="rId4"/>
    <p:sldLayoutId id="2147485520" r:id="rId5"/>
    <p:sldLayoutId id="2147485521" r:id="rId6"/>
    <p:sldLayoutId id="2147485522" r:id="rId7"/>
    <p:sldLayoutId id="2147485523" r:id="rId8"/>
    <p:sldLayoutId id="2147485524" r:id="rId9"/>
    <p:sldLayoutId id="2147485525" r:id="rId10"/>
    <p:sldLayoutId id="2147485526" r:id="rId11"/>
    <p:sldLayoutId id="2147485527" r:id="rId12"/>
    <p:sldLayoutId id="2147485528" r:id="rId13"/>
    <p:sldLayoutId id="2147485529" r:id="rId14"/>
    <p:sldLayoutId id="2147485530" r:id="rId15"/>
    <p:sldLayoutId id="2147485531" r:id="rId16"/>
    <p:sldLayoutId id="2147485532" r:id="rId17"/>
    <p:sldLayoutId id="2147485533" r:id="rId18"/>
    <p:sldLayoutId id="2147485534" r:id="rId19"/>
    <p:sldLayoutId id="2147485535" r:id="rId20"/>
    <p:sldLayoutId id="2147485536" r:id="rId21"/>
    <p:sldLayoutId id="2147485537" r:id="rId22"/>
    <p:sldLayoutId id="2147485538" r:id="rId23"/>
    <p:sldLayoutId id="2147485539" r:id="rId24"/>
    <p:sldLayoutId id="2147485540" r:id="rId25"/>
    <p:sldLayoutId id="2147485541" r:id="rId26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599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599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599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599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599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063" algn="l" rtl="0" fontAlgn="base">
        <a:lnSpc>
          <a:spcPct val="85000"/>
        </a:lnSpc>
        <a:spcBef>
          <a:spcPct val="0"/>
        </a:spcBef>
        <a:spcAft>
          <a:spcPct val="0"/>
        </a:spcAft>
        <a:defRPr sz="3599" b="1">
          <a:solidFill>
            <a:schemeClr val="accent1"/>
          </a:solidFill>
          <a:latin typeface="Calibri" charset="0"/>
        </a:defRPr>
      </a:lvl6pPr>
      <a:lvl7pPr marL="914126" algn="l" rtl="0" fontAlgn="base">
        <a:lnSpc>
          <a:spcPct val="85000"/>
        </a:lnSpc>
        <a:spcBef>
          <a:spcPct val="0"/>
        </a:spcBef>
        <a:spcAft>
          <a:spcPct val="0"/>
        </a:spcAft>
        <a:defRPr sz="3599" b="1">
          <a:solidFill>
            <a:schemeClr val="accent1"/>
          </a:solidFill>
          <a:latin typeface="Calibri" charset="0"/>
        </a:defRPr>
      </a:lvl7pPr>
      <a:lvl8pPr marL="1371189" algn="l" rtl="0" fontAlgn="base">
        <a:lnSpc>
          <a:spcPct val="85000"/>
        </a:lnSpc>
        <a:spcBef>
          <a:spcPct val="0"/>
        </a:spcBef>
        <a:spcAft>
          <a:spcPct val="0"/>
        </a:spcAft>
        <a:defRPr sz="3599" b="1">
          <a:solidFill>
            <a:schemeClr val="accent1"/>
          </a:solidFill>
          <a:latin typeface="Calibri" charset="0"/>
        </a:defRPr>
      </a:lvl8pPr>
      <a:lvl9pPr marL="1828251" algn="l" rtl="0" fontAlgn="base">
        <a:lnSpc>
          <a:spcPct val="85000"/>
        </a:lnSpc>
        <a:spcBef>
          <a:spcPct val="0"/>
        </a:spcBef>
        <a:spcAft>
          <a:spcPct val="0"/>
        </a:spcAft>
        <a:defRPr sz="3599" b="1">
          <a:solidFill>
            <a:schemeClr val="accent1"/>
          </a:solidFill>
          <a:latin typeface="Calibri" charset="0"/>
        </a:defRPr>
      </a:lvl9pPr>
    </p:titleStyle>
    <p:bodyStyle>
      <a:lvl1pPr algn="l" rtl="0" eaLnBrk="0" fontAlgn="base" hangingPunct="0">
        <a:lnSpc>
          <a:spcPct val="90000"/>
        </a:lnSpc>
        <a:spcBef>
          <a:spcPct val="0"/>
        </a:spcBef>
        <a:spcAft>
          <a:spcPts val="1600"/>
        </a:spcAft>
        <a:buFont typeface="Calibri" charset="0"/>
        <a:defRPr sz="2399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398343" indent="-166638" algn="l" rtl="0" eaLnBrk="0" fontAlgn="base" hangingPunct="0">
        <a:lnSpc>
          <a:spcPct val="90000"/>
        </a:lnSpc>
        <a:spcBef>
          <a:spcPct val="0"/>
        </a:spcBef>
        <a:spcAft>
          <a:spcPts val="120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406" indent="-166638" algn="l" rtl="0" eaLnBrk="0" fontAlgn="base" hangingPunct="0">
        <a:lnSpc>
          <a:spcPct val="90000"/>
        </a:lnSpc>
        <a:spcBef>
          <a:spcPct val="0"/>
        </a:spcBef>
        <a:spcAft>
          <a:spcPts val="120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377" indent="-172986" algn="l" rtl="0" eaLnBrk="0" fontAlgn="base" hangingPunct="0">
        <a:lnSpc>
          <a:spcPct val="90000"/>
        </a:lnSpc>
        <a:spcBef>
          <a:spcPct val="0"/>
        </a:spcBef>
        <a:spcAft>
          <a:spcPts val="80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6735" indent="-168225" algn="l" rtl="0" eaLnBrk="0" fontAlgn="base" hangingPunct="0">
        <a:lnSpc>
          <a:spcPct val="90000"/>
        </a:lnSpc>
        <a:spcBef>
          <a:spcPct val="0"/>
        </a:spcBef>
        <a:spcAft>
          <a:spcPts val="80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4567" indent="-164543" algn="l" defTabSz="914126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799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099" indent="-164543" algn="l" defTabSz="914126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799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1630" indent="-164543" algn="l" defTabSz="914126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799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162" indent="-164543" algn="l" defTabSz="914126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799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CF2040-933A-4ED0-8856-2D22E59B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C7D79-0DF3-4617-B230-249E488F3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28" name="TextBox 20">
            <a:extLst>
              <a:ext uri="{FF2B5EF4-FFF2-40B4-BE49-F238E27FC236}">
                <a16:creationId xmlns:a16="http://schemas.microsoft.com/office/drawing/2014/main" id="{BC37F4FC-0615-4188-A678-938F418ADE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rgbClr val="7F7F7F"/>
                </a:solidFill>
              </a:rPr>
              <a:t>Confidential © 2018 Arm Limited</a:t>
            </a:r>
          </a:p>
        </p:txBody>
      </p:sp>
      <p:sp>
        <p:nvSpPr>
          <p:cNvPr id="1029" name="TextBox 26">
            <a:extLst>
              <a:ext uri="{FF2B5EF4-FFF2-40B4-BE49-F238E27FC236}">
                <a16:creationId xmlns:a16="http://schemas.microsoft.com/office/drawing/2014/main" id="{B60AB299-37F2-433E-B851-A582A70B93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2125" y="6430963"/>
            <a:ext cx="312738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3AA06C46-861B-4F3E-BD20-37330C3D6432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rgbClr val="7F7F7F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454FD35-CDE1-42F7-9182-F995211027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6386513"/>
            <a:ext cx="7794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0981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45" r:id="rId1"/>
    <p:sldLayoutId id="2147485546" r:id="rId2"/>
    <p:sldLayoutId id="2147485547" r:id="rId3"/>
    <p:sldLayoutId id="2147485548" r:id="rId4"/>
    <p:sldLayoutId id="2147485549" r:id="rId5"/>
    <p:sldLayoutId id="2147485550" r:id="rId6"/>
    <p:sldLayoutId id="2147485551" r:id="rId7"/>
    <p:sldLayoutId id="2147485552" r:id="rId8"/>
    <p:sldLayoutId id="2147485553" r:id="rId9"/>
    <p:sldLayoutId id="2147485554" r:id="rId10"/>
    <p:sldLayoutId id="2147485555" r:id="rId11"/>
    <p:sldLayoutId id="2147485556" r:id="rId12"/>
    <p:sldLayoutId id="2147485557" r:id="rId13"/>
    <p:sldLayoutId id="2147485558" r:id="rId14"/>
    <p:sldLayoutId id="2147485559" r:id="rId15"/>
    <p:sldLayoutId id="2147485560" r:id="rId16"/>
    <p:sldLayoutId id="2147485561" r:id="rId17"/>
    <p:sldLayoutId id="2147485562" r:id="rId18"/>
    <p:sldLayoutId id="2147485563" r:id="rId19"/>
    <p:sldLayoutId id="2147485564" r:id="rId20"/>
    <p:sldLayoutId id="2147485565" r:id="rId21"/>
    <p:sldLayoutId id="2147485566" r:id="rId22"/>
    <p:sldLayoutId id="2147485567" r:id="rId23"/>
    <p:sldLayoutId id="2147485568" r:id="rId24"/>
    <p:sldLayoutId id="2147485570" r:id="rId25"/>
    <p:sldLayoutId id="2147485571" r:id="rId26"/>
    <p:sldLayoutId id="2147485572" r:id="rId27"/>
    <p:sldLayoutId id="2147485603" r:id="rId28"/>
    <p:sldLayoutId id="2147485605" r:id="rId29"/>
    <p:sldLayoutId id="2147485606" r:id="rId30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1600"/>
        </a:spcAft>
        <a:buFont typeface="Calibri" panose="020F0502020204030204" pitchFamily="34" charset="0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398463" indent="-166688" algn="l" rtl="0" eaLnBrk="1" fontAlgn="base" hangingPunct="1">
        <a:lnSpc>
          <a:spcPct val="90000"/>
        </a:lnSpc>
        <a:spcBef>
          <a:spcPct val="0"/>
        </a:spcBef>
        <a:spcAft>
          <a:spcPts val="12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90000"/>
        </a:lnSpc>
        <a:spcBef>
          <a:spcPct val="0"/>
        </a:spcBef>
        <a:spcAft>
          <a:spcPts val="120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90000"/>
        </a:lnSpc>
        <a:spcBef>
          <a:spcPct val="0"/>
        </a:spcBef>
        <a:spcAft>
          <a:spcPts val="80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90000"/>
        </a:lnSpc>
        <a:spcBef>
          <a:spcPts val="0"/>
        </a:spcBef>
        <a:spcAft>
          <a:spcPts val="80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492125" y="6430963"/>
            <a:ext cx="312738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rgbClr val="7F7F7F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75" y="6386513"/>
            <a:ext cx="779463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125" y="1479550"/>
            <a:ext cx="11180763" cy="408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BC37F4FC-0615-4188-A678-938F418ADEE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4863" y="6430963"/>
            <a:ext cx="8350250" cy="13811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US" altLang="en-US" sz="1000">
                <a:solidFill>
                  <a:srgbClr val="7F7F7F"/>
                </a:solidFill>
              </a:rPr>
              <a:t>Confidential © 2018 Arm Limited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5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74" r:id="rId1"/>
    <p:sldLayoutId id="2147485575" r:id="rId2"/>
    <p:sldLayoutId id="2147485576" r:id="rId3"/>
    <p:sldLayoutId id="2147485577" r:id="rId4"/>
    <p:sldLayoutId id="2147485578" r:id="rId5"/>
    <p:sldLayoutId id="2147485579" r:id="rId6"/>
    <p:sldLayoutId id="2147485580" r:id="rId7"/>
    <p:sldLayoutId id="2147485581" r:id="rId8"/>
    <p:sldLayoutId id="2147485582" r:id="rId9"/>
    <p:sldLayoutId id="2147485583" r:id="rId10"/>
    <p:sldLayoutId id="2147485584" r:id="rId11"/>
    <p:sldLayoutId id="2147485585" r:id="rId12"/>
    <p:sldLayoutId id="2147485586" r:id="rId13"/>
    <p:sldLayoutId id="2147485587" r:id="rId14"/>
    <p:sldLayoutId id="2147485588" r:id="rId15"/>
    <p:sldLayoutId id="2147485589" r:id="rId16"/>
    <p:sldLayoutId id="2147485590" r:id="rId17"/>
    <p:sldLayoutId id="2147485591" r:id="rId18"/>
    <p:sldLayoutId id="2147485592" r:id="rId19"/>
    <p:sldLayoutId id="2147485593" r:id="rId20"/>
    <p:sldLayoutId id="2147485594" r:id="rId21"/>
    <p:sldLayoutId id="2147485595" r:id="rId22"/>
    <p:sldLayoutId id="2147485596" r:id="rId23"/>
    <p:sldLayoutId id="2147485597" r:id="rId24"/>
    <p:sldLayoutId id="2147485598" r:id="rId25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 typeface="Arial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charset="0"/>
        <a:buChar char="–"/>
        <a:defRPr kern="1200">
          <a:solidFill>
            <a:srgbClr val="38383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8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79.xml"/><Relationship Id="rId7" Type="http://schemas.openxmlformats.org/officeDocument/2006/relationships/image" Target="../media/image20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hyperlink" Target="mailto:edumedia@arm.com" TargetMode="External"/><Relationship Id="rId5" Type="http://schemas.openxmlformats.org/officeDocument/2006/relationships/hyperlink" Target="http://www.armedumedia.com/" TargetMode="External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mailto:krishsu@flysheet.com.tw" TargetMode="External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course.arm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A3B6FEA-6838-4A4F-A1EF-60C9C0FC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215" y="2486828"/>
            <a:ext cx="5741773" cy="1556425"/>
          </a:xfrm>
        </p:spPr>
        <p:txBody>
          <a:bodyPr/>
          <a:lstStyle/>
          <a:p>
            <a:r>
              <a:rPr lang="en-GB" sz="5400" dirty="0"/>
              <a:t>Arm Education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7CE50D2-7992-45A6-A554-989B2DC10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2018 Update </a:t>
            </a:r>
          </a:p>
        </p:txBody>
      </p:sp>
    </p:spTree>
    <p:extLst>
      <p:ext uri="{BB962C8B-B14F-4D97-AF65-F5344CB8AC3E}">
        <p14:creationId xmlns:p14="http://schemas.microsoft.com/office/powerpoint/2010/main" val="45677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6096000" y="1508809"/>
            <a:ext cx="4494325" cy="305303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39958" indent="-239958" algn="l" defTabSz="604554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defRPr sz="3200" kern="1200" spc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79916" indent="-239958" algn="l" defTabSz="604554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defRPr sz="3200" kern="1200" spc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2pPr>
            <a:lvl3pPr marL="719874" indent="-239958" algn="l" defTabSz="604554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defRPr sz="3200" kern="1200" spc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3pPr>
            <a:lvl4pPr marL="959792" indent="-239947" algn="l" defTabSz="7955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76000"/>
              <a:buFont typeface="Wingdings" charset="2"/>
              <a:buChar char="§"/>
              <a:defRPr sz="2000" kern="1200" spc="-67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7192" indent="-237192" algn="l" defTabSz="-600358" rtl="0" eaLnBrk="1" latinLnBrk="0" hangingPunct="1">
              <a:lnSpc>
                <a:spcPts val="3466"/>
              </a:lnSpc>
              <a:spcBef>
                <a:spcPts val="0"/>
              </a:spcBef>
              <a:buSzPct val="76000"/>
              <a:buFont typeface="+mj-lt"/>
              <a:buAutoNum type="arabicPeriod"/>
              <a:defRPr sz="3200" kern="1200" spc="-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25017" indent="-302406" algn="l" defTabSz="60455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29683" indent="-302406" algn="l" defTabSz="60455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34190" indent="-302406" algn="l" defTabSz="60455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38709" indent="-302406" algn="l" defTabSz="60455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Contact</a:t>
            </a:r>
          </a:p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Individuals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Company Website: 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http://www.armedumedia.com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Academic Institutions and Corporations</a:t>
            </a:r>
          </a:p>
          <a:p>
            <a:pPr marL="582858" lvl="1" indent="-342900">
              <a:buFont typeface="Arial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Email: 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edumedia@arm.com</a:t>
            </a:r>
            <a:endParaRPr lang="en-GB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22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49226" y="2004011"/>
            <a:ext cx="4353284" cy="357119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39937" indent="-239937" algn="l" defTabSz="604554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defRPr sz="2400" kern="1200" spc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79876" indent="-239937" algn="l" defTabSz="604554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defRPr sz="2000" kern="1200" spc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2pPr>
            <a:lvl3pPr marL="719813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2000" kern="1200" spc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3pPr>
            <a:lvl4pPr marL="959792" indent="-239947" algn="l" defTabSz="7955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76000"/>
              <a:buFont typeface="Wingdings" charset="2"/>
              <a:buChar char="§"/>
              <a:defRPr sz="2000" kern="1200" spc="-67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7192" indent="-237192" algn="l" defTabSz="-600358" rtl="0" eaLnBrk="1" latinLnBrk="0" hangingPunct="1">
              <a:lnSpc>
                <a:spcPts val="3466"/>
              </a:lnSpc>
              <a:spcBef>
                <a:spcPts val="0"/>
              </a:spcBef>
              <a:buSzPct val="76000"/>
              <a:buFont typeface="+mj-lt"/>
              <a:buAutoNum type="arabicPeriod"/>
              <a:defRPr sz="3200" kern="1200" spc="-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25017" indent="-302406" algn="l" defTabSz="60455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29683" indent="-302406" algn="l" defTabSz="60455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34190" indent="-302406" algn="l" defTabSz="60455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38709" indent="-302406" algn="l" defTabSz="60455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Online media and textbooks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Easy to find and purchase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Multi user and site license pricing available 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Subscription and purchase options available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pPr>
              <a:lnSpc>
                <a:spcPct val="150000"/>
              </a:lnSpc>
            </a:pPr>
            <a:endParaRPr lang="en-GB" sz="22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7151" y="6154738"/>
            <a:ext cx="487362" cy="4873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D9BA41-BE5F-4625-8F69-29F74BDAD6DF}"/>
              </a:ext>
            </a:extLst>
          </p:cNvPr>
          <p:cNvSpPr txBox="1"/>
          <p:nvPr/>
        </p:nvSpPr>
        <p:spPr>
          <a:xfrm>
            <a:off x="367748" y="347870"/>
            <a:ext cx="919369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Check </a:t>
            </a:r>
            <a:r>
              <a:rPr lang="en-US" sz="4000" b="1" dirty="0">
                <a:solidFill>
                  <a:schemeClr val="accent1"/>
                </a:solidFill>
                <a:latin typeface="+mn-lt"/>
                <a:ea typeface="+mn-ea"/>
              </a:rPr>
              <a:t>O</a:t>
            </a:r>
            <a:r>
              <a:rPr lang="en-US" sz="4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ut Arm Education Media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E5714-A7DD-4ED1-BA8F-AC0F0805E2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495" y="1602082"/>
            <a:ext cx="3336524" cy="28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4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F17800-0F6C-420B-8914-FF016A4E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18" y="245075"/>
            <a:ext cx="11180763" cy="666750"/>
          </a:xfrm>
        </p:spPr>
        <p:txBody>
          <a:bodyPr/>
          <a:lstStyle/>
          <a:p>
            <a:r>
              <a:rPr lang="en-US" dirty="0"/>
              <a:t>How to Collaborate with Arm Education Media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5DD67776-F88A-4980-A7A6-F423DB709292}"/>
              </a:ext>
            </a:extLst>
          </p:cNvPr>
          <p:cNvSpPr txBox="1">
            <a:spLocks noChangeArrowheads="1"/>
          </p:cNvSpPr>
          <p:nvPr/>
        </p:nvSpPr>
        <p:spPr>
          <a:xfrm>
            <a:off x="581118" y="1939120"/>
            <a:ext cx="4530218" cy="560696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1" kern="120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>
                <a:srgbClr val="0091BD"/>
              </a:buClr>
              <a:defRPr/>
            </a:pPr>
            <a:r>
              <a:rPr kumimoji="0" lang="en-US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ＭＳ Ｐゴシック" charset="0"/>
              </a:rPr>
              <a:t>Roles for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41E3DB1-11B6-4319-AFE9-32DE92573606}"/>
              </a:ext>
            </a:extLst>
          </p:cNvPr>
          <p:cNvSpPr txBox="1">
            <a:spLocks noChangeArrowheads="1"/>
          </p:cNvSpPr>
          <p:nvPr/>
        </p:nvSpPr>
        <p:spPr>
          <a:xfrm>
            <a:off x="6528096" y="1939120"/>
            <a:ext cx="4369203" cy="560696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1" kern="120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91BD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Topics Covered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FF59F-F070-1A4D-AE7F-91183E32D8F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88944" y="2584336"/>
            <a:ext cx="5673167" cy="4457714"/>
          </a:xfrm>
          <a:noFill/>
        </p:spPr>
        <p:txBody>
          <a:bodyPr/>
          <a:lstStyle/>
          <a:p>
            <a:pPr marL="741363" lvl="1" indent="-342900"/>
            <a:r>
              <a:rPr lang="en-GB" altLang="en-US" sz="2000" dirty="0">
                <a:ea typeface="ＭＳ Ｐゴシック" panose="020B0600070205080204" pitchFamily="34" charset="-128"/>
              </a:rPr>
              <a:t>IoT</a:t>
            </a:r>
          </a:p>
          <a:p>
            <a:pPr marL="741363" lvl="1" indent="-342900"/>
            <a:r>
              <a:rPr lang="en-GB" altLang="en-US" sz="2000" dirty="0">
                <a:ea typeface="ＭＳ Ｐゴシック" panose="020B0600070205080204" pitchFamily="34" charset="-128"/>
              </a:rPr>
              <a:t>Rapid Embedded Systems</a:t>
            </a:r>
          </a:p>
          <a:p>
            <a:pPr marL="741363" lvl="1" indent="-342900"/>
            <a:r>
              <a:rPr lang="en-GB" altLang="en-US" sz="2000" dirty="0">
                <a:ea typeface="ＭＳ Ｐゴシック" panose="020B0600070205080204" pitchFamily="34" charset="-128"/>
              </a:rPr>
              <a:t>RTOS</a:t>
            </a:r>
          </a:p>
          <a:p>
            <a:pPr marL="741363" lvl="1" indent="-342900"/>
            <a:r>
              <a:rPr lang="en-GB" altLang="en-US" sz="2000" dirty="0">
                <a:ea typeface="ＭＳ Ｐゴシック" panose="020B0600070205080204" pitchFamily="34" charset="-128"/>
              </a:rPr>
              <a:t>Mechatronics</a:t>
            </a:r>
          </a:p>
          <a:p>
            <a:pPr marL="741363" lvl="1" indent="-342900"/>
            <a:r>
              <a:rPr lang="en-GB" altLang="en-US" sz="2000" dirty="0">
                <a:ea typeface="ＭＳ Ｐゴシック" panose="020B0600070205080204" pitchFamily="34" charset="-128"/>
              </a:rPr>
              <a:t>Graphics and Mobile Gaming</a:t>
            </a:r>
          </a:p>
          <a:p>
            <a:pPr marL="741363" lvl="1" indent="-342900"/>
            <a:r>
              <a:rPr lang="en-GB" altLang="en-US" sz="2000" dirty="0">
                <a:ea typeface="ＭＳ Ｐゴシック" panose="020B0600070205080204" pitchFamily="34" charset="-128"/>
              </a:rPr>
              <a:t>VLSI</a:t>
            </a:r>
          </a:p>
          <a:p>
            <a:pPr marL="741363" lvl="1" indent="-342900"/>
            <a:r>
              <a:rPr lang="en-GB" altLang="en-US" sz="2000" dirty="0">
                <a:ea typeface="ＭＳ Ｐゴシック" panose="020B0600070205080204" pitchFamily="34" charset="-128"/>
              </a:rPr>
              <a:t>SoC Design</a:t>
            </a:r>
          </a:p>
          <a:p>
            <a:pPr marL="741363" lvl="1" indent="-342900"/>
            <a:r>
              <a:rPr lang="en-GB" altLang="en-US" sz="2000" dirty="0">
                <a:ea typeface="ＭＳ Ｐゴシック" panose="020B0600070205080204" pitchFamily="34" charset="-128"/>
              </a:rPr>
              <a:t>Computer Architecture</a:t>
            </a:r>
          </a:p>
          <a:p>
            <a:pPr marL="414655" lvl="1" indent="0">
              <a:buNone/>
            </a:pPr>
            <a:r>
              <a:rPr lang="en-US" sz="2000" dirty="0"/>
              <a:t> 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6FF59F-F070-1A4D-AE7F-91183E32D8F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12670" y="2705900"/>
            <a:ext cx="5466182" cy="4496049"/>
          </a:xfrm>
          <a:noFill/>
        </p:spPr>
        <p:txBody>
          <a:bodyPr/>
          <a:lstStyle/>
          <a:p>
            <a:pPr marL="741363" lvl="1" indent="-342900">
              <a:buFont typeface="Arial" charset="0"/>
              <a:buChar char="•"/>
            </a:pPr>
            <a:r>
              <a:rPr lang="en-GB" sz="2000" dirty="0"/>
              <a:t>Author</a:t>
            </a:r>
          </a:p>
          <a:p>
            <a:pPr marL="741363" lvl="1" indent="-342900">
              <a:buFont typeface="Arial" charset="0"/>
              <a:buChar char="•"/>
            </a:pPr>
            <a:r>
              <a:rPr lang="en-GB" sz="2000" dirty="0"/>
              <a:t>Content creator</a:t>
            </a:r>
          </a:p>
          <a:p>
            <a:pPr marL="741363" lvl="1" indent="-342900">
              <a:buFont typeface="Arial" charset="0"/>
              <a:buChar char="•"/>
            </a:pPr>
            <a:r>
              <a:rPr lang="en-GB" sz="2000" dirty="0"/>
              <a:t>Internal and external review 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9B875F-3AFF-43B0-A72F-C1CA25289DAD}"/>
              </a:ext>
            </a:extLst>
          </p:cNvPr>
          <p:cNvSpPr/>
          <p:nvPr/>
        </p:nvSpPr>
        <p:spPr>
          <a:xfrm>
            <a:off x="581118" y="1040967"/>
            <a:ext cx="110272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Do your part in shaping today’s educational system. Work with Arm Education Media to help create or review Arm  academic textbooks and online courses. </a:t>
            </a:r>
          </a:p>
        </p:txBody>
      </p:sp>
    </p:spTree>
    <p:extLst>
      <p:ext uri="{BB962C8B-B14F-4D97-AF65-F5344CB8AC3E}">
        <p14:creationId xmlns:p14="http://schemas.microsoft.com/office/powerpoint/2010/main" val="393522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/>
          </p:cNvSpPr>
          <p:nvPr/>
        </p:nvSpPr>
        <p:spPr bwMode="auto">
          <a:xfrm>
            <a:off x="6096000" y="3573016"/>
            <a:ext cx="4392488" cy="1738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rgbClr val="982175"/>
                </a:solidFill>
              </a:rPr>
              <a:t>徐淑娟 </a:t>
            </a:r>
            <a:r>
              <a:rPr lang="en-US" altLang="zh-TW" sz="2400" dirty="0">
                <a:solidFill>
                  <a:srgbClr val="982175"/>
                </a:solidFill>
              </a:rPr>
              <a:t>Kris Hsu</a:t>
            </a:r>
          </a:p>
          <a:p>
            <a:pPr algn="ctr">
              <a:spcBef>
                <a:spcPts val="600"/>
              </a:spcBef>
            </a:pPr>
            <a:r>
              <a:rPr lang="en-US" altLang="zh-TW" sz="2400" dirty="0">
                <a:solidFill>
                  <a:srgbClr val="982175"/>
                </a:solidFill>
                <a:hlinkClick r:id="rId2"/>
              </a:rPr>
              <a:t>krishsu@flysheet.com.tw</a:t>
            </a:r>
            <a:r>
              <a:rPr lang="en-US" altLang="zh-TW" sz="2400" dirty="0">
                <a:solidFill>
                  <a:srgbClr val="982175"/>
                </a:solidFill>
              </a:rPr>
              <a:t> </a:t>
            </a:r>
          </a:p>
          <a:p>
            <a:pPr algn="ctr">
              <a:spcBef>
                <a:spcPts val="600"/>
              </a:spcBef>
            </a:pPr>
            <a:r>
              <a:rPr lang="en-US" altLang="zh-TW" sz="2400" dirty="0"/>
              <a:t>02657-5996 ext.535</a:t>
            </a:r>
            <a:endParaRPr lang="en-US" altLang="zh-TW" sz="2400" dirty="0">
              <a:solidFill>
                <a:srgbClr val="982175"/>
              </a:solidFill>
            </a:endParaRPr>
          </a:p>
          <a:p>
            <a:pPr algn="ctr">
              <a:spcBef>
                <a:spcPts val="600"/>
              </a:spcBef>
            </a:pPr>
            <a:r>
              <a:rPr lang="en-US" altLang="zh-TW" sz="2000" dirty="0"/>
              <a:t># </a:t>
            </a:r>
            <a:r>
              <a:rPr lang="zh-TW" altLang="en-US" sz="2000" dirty="0"/>
              <a:t>課程訊息 </a:t>
            </a:r>
            <a:r>
              <a:rPr lang="en-US" altLang="zh-TW" sz="2000" dirty="0"/>
              <a:t>#</a:t>
            </a:r>
            <a:r>
              <a:rPr lang="zh-TW" altLang="en-US" sz="2000" dirty="0"/>
              <a:t>試用 </a:t>
            </a:r>
            <a:r>
              <a:rPr lang="en-US" altLang="zh-TW" sz="2000" dirty="0"/>
              <a:t>#</a:t>
            </a:r>
            <a:r>
              <a:rPr lang="zh-TW" altLang="en-US" sz="2000" dirty="0"/>
              <a:t>報價 </a:t>
            </a:r>
            <a:r>
              <a:rPr lang="en-US" altLang="zh-TW" sz="2000" dirty="0"/>
              <a:t>#</a:t>
            </a:r>
            <a:r>
              <a:rPr lang="zh-TW" altLang="en-US" sz="2000" dirty="0"/>
              <a:t>客戶服務</a:t>
            </a:r>
            <a:endParaRPr lang="en-US" altLang="zh-TW" sz="2000" dirty="0"/>
          </a:p>
        </p:txBody>
      </p:sp>
      <p:sp>
        <p:nvSpPr>
          <p:cNvPr id="5" name="矩形 4"/>
          <p:cNvSpPr/>
          <p:nvPr/>
        </p:nvSpPr>
        <p:spPr>
          <a:xfrm>
            <a:off x="2009752" y="4869160"/>
            <a:ext cx="3295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982175"/>
                </a:solidFill>
              </a:rPr>
              <a:t>http://econtent.flysheet.com.tw/</a:t>
            </a:r>
            <a:endParaRPr lang="zh-TW" altLang="en-US" dirty="0">
              <a:solidFill>
                <a:srgbClr val="982175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4028" y="1484784"/>
            <a:ext cx="4204461" cy="211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群組 9"/>
          <p:cNvGrpSpPr/>
          <p:nvPr/>
        </p:nvGrpSpPr>
        <p:grpSpPr>
          <a:xfrm>
            <a:off x="1919536" y="1575109"/>
            <a:ext cx="4392488" cy="3189897"/>
            <a:chOff x="395536" y="1575108"/>
            <a:chExt cx="4392488" cy="3189897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5536" y="1575108"/>
              <a:ext cx="4392488" cy="31898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650876" y="2276872"/>
              <a:ext cx="1913012" cy="10508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435619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796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6A73E46-F36D-484C-860F-69BC453E0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Arm Education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4CA0F9-4022-4317-93E5-95A586CB7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Addressing the Education/Skills Gap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FCB23F2-B2B5-4596-A812-C03424AF7DF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93714" y="2101851"/>
          <a:ext cx="11179175" cy="4086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043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7F444-7555-4F4E-A384-298C351CF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Arm Education Media</a:t>
            </a:r>
          </a:p>
        </p:txBody>
      </p:sp>
    </p:spTree>
    <p:extLst>
      <p:ext uri="{BB962C8B-B14F-4D97-AF65-F5344CB8AC3E}">
        <p14:creationId xmlns:p14="http://schemas.microsoft.com/office/powerpoint/2010/main" val="172252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F17800-0F6C-420B-8914-FF016A4E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847" y="411208"/>
            <a:ext cx="11180763" cy="666750"/>
          </a:xfrm>
        </p:spPr>
        <p:txBody>
          <a:bodyPr/>
          <a:lstStyle/>
          <a:p>
            <a:r>
              <a:rPr lang="en-GB" dirty="0"/>
              <a:t>Why Arm Education Media Exists</a:t>
            </a:r>
            <a:endParaRPr lang="en-US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5DD67776-F88A-4980-A7A6-F423DB709292}"/>
              </a:ext>
            </a:extLst>
          </p:cNvPr>
          <p:cNvSpPr txBox="1">
            <a:spLocks noChangeArrowheads="1"/>
          </p:cNvSpPr>
          <p:nvPr/>
        </p:nvSpPr>
        <p:spPr>
          <a:xfrm>
            <a:off x="492124" y="1380984"/>
            <a:ext cx="5332942" cy="560696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1" kern="120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>
                <a:srgbClr val="0091BD"/>
              </a:buClr>
              <a:defRPr/>
            </a:pPr>
            <a:r>
              <a:rPr lang="en-US" dirty="0">
                <a:solidFill>
                  <a:schemeClr val="bg1"/>
                </a:solidFill>
              </a:rPr>
              <a:t>Success of Arm AUP Program</a:t>
            </a:r>
            <a:r>
              <a:rPr kumimoji="0" lang="en-US" altLang="en-US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ＭＳ Ｐゴシック" charset="0"/>
              </a:rPr>
              <a:t>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41E3DB1-11B6-4319-AFE9-32DE92573606}"/>
              </a:ext>
            </a:extLst>
          </p:cNvPr>
          <p:cNvSpPr txBox="1">
            <a:spLocks noChangeArrowheads="1"/>
          </p:cNvSpPr>
          <p:nvPr/>
        </p:nvSpPr>
        <p:spPr>
          <a:xfrm>
            <a:off x="6296668" y="1376478"/>
            <a:ext cx="5332942" cy="560696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 b="1" kern="120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charset="0"/>
              <a:buChar char="–"/>
              <a:defRPr kern="1200">
                <a:solidFill>
                  <a:srgbClr val="38383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8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91BD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Academics Need to Address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FF59F-F070-1A4D-AE7F-91183E32D8F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96668" y="2139167"/>
            <a:ext cx="5673167" cy="4457714"/>
          </a:xfrm>
          <a:noFill/>
        </p:spPr>
        <p:txBody>
          <a:bodyPr/>
          <a:lstStyle/>
          <a:p>
            <a:pPr lvl="1"/>
            <a:r>
              <a:rPr lang="en-US" sz="2000" dirty="0"/>
              <a:t>Limited time and teaching resources to educate students</a:t>
            </a:r>
          </a:p>
          <a:p>
            <a:pPr lvl="1"/>
            <a:r>
              <a:rPr lang="en-US" sz="2000" dirty="0"/>
              <a:t>Need to transition students from undergraduates to highly-sought after researchers </a:t>
            </a:r>
          </a:p>
          <a:p>
            <a:pPr lvl="1"/>
            <a:r>
              <a:rPr lang="en-US" sz="2000" dirty="0"/>
              <a:t>Must produce a highly-motivated workforce equipped with essential skills  </a:t>
            </a:r>
          </a:p>
          <a:p>
            <a:pPr lvl="1"/>
            <a:r>
              <a:rPr lang="en-US" sz="2000" dirty="0"/>
              <a:t>Fix engineering skills gap and worker shortages that exist in engineering today</a:t>
            </a:r>
          </a:p>
          <a:p>
            <a:pPr lvl="1"/>
            <a:r>
              <a:rPr lang="en-US" sz="2000" dirty="0"/>
              <a:t>Enabling access to accelerated learning technologies to handle social shifts anticipated by artificial intelligence and automation 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6FF59F-F070-1A4D-AE7F-91183E32D8F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92124" y="2124207"/>
            <a:ext cx="5466182" cy="4496049"/>
          </a:xfrm>
          <a:noFill/>
        </p:spPr>
        <p:txBody>
          <a:bodyPr/>
          <a:lstStyle/>
          <a:p>
            <a:pPr marL="741363" lvl="1" indent="-342900">
              <a:buFont typeface="Arial" charset="0"/>
              <a:buChar char="•"/>
            </a:pPr>
            <a:r>
              <a:rPr lang="en-GB" sz="2000" dirty="0"/>
              <a:t>Growth since 2013 </a:t>
            </a:r>
          </a:p>
          <a:p>
            <a:pPr marL="741363" lvl="1" indent="-342900">
              <a:buFont typeface="Arial" charset="0"/>
              <a:buChar char="•"/>
            </a:pPr>
            <a:r>
              <a:rPr lang="en-GB" sz="2000" dirty="0"/>
              <a:t>AUP is one of the biggest university program in the semiconductor industry (1,000+ universities worldwide)</a:t>
            </a:r>
          </a:p>
          <a:p>
            <a:pPr marL="741363" lvl="1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94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939" y="318167"/>
            <a:ext cx="10135735" cy="558487"/>
          </a:xfrm>
        </p:spPr>
        <p:txBody>
          <a:bodyPr/>
          <a:lstStyle/>
          <a:p>
            <a:r>
              <a:rPr lang="en-GB" dirty="0"/>
              <a:t>Arm Education Media’s Online Courses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5232642" y="1594253"/>
            <a:ext cx="5524033" cy="834622"/>
          </a:xfrm>
        </p:spPr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</a:rPr>
              <a:t>Lecture videos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tx1"/>
                </a:solidFill>
              </a:rPr>
              <a:t>Split thematically</a:t>
            </a:r>
            <a:endParaRPr lang="en-GB" dirty="0">
              <a:latin typeface="Gill Sans MT"/>
            </a:endParaRPr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39" y="2061376"/>
            <a:ext cx="2505633" cy="258674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440681" y="1684249"/>
            <a:ext cx="532818" cy="532818"/>
            <a:chOff x="2465208" y="3765307"/>
            <a:chExt cx="206375" cy="20637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568396" y="3765307"/>
              <a:ext cx="0" cy="206375"/>
            </a:xfrm>
            <a:prstGeom prst="line">
              <a:avLst/>
            </a:prstGeom>
            <a:ln w="57150" cmpd="sng">
              <a:solidFill>
                <a:schemeClr val="accent6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2568396" y="3765308"/>
              <a:ext cx="0" cy="206375"/>
            </a:xfrm>
            <a:prstGeom prst="line">
              <a:avLst/>
            </a:prstGeom>
            <a:ln w="57150" cmpd="sng">
              <a:solidFill>
                <a:schemeClr val="accent6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437452" y="2776543"/>
            <a:ext cx="532818" cy="532818"/>
            <a:chOff x="2465208" y="3765307"/>
            <a:chExt cx="206375" cy="20637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2568396" y="3765307"/>
              <a:ext cx="0" cy="206375"/>
            </a:xfrm>
            <a:prstGeom prst="line">
              <a:avLst/>
            </a:prstGeom>
            <a:ln w="57150" cmpd="sng">
              <a:solidFill>
                <a:schemeClr val="accent3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2568396" y="3765308"/>
              <a:ext cx="0" cy="206375"/>
            </a:xfrm>
            <a:prstGeom prst="line">
              <a:avLst/>
            </a:prstGeom>
            <a:ln w="57150" cmpd="sng">
              <a:solidFill>
                <a:schemeClr val="accent3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4437453" y="3833247"/>
            <a:ext cx="532818" cy="532818"/>
            <a:chOff x="2465208" y="3765307"/>
            <a:chExt cx="206375" cy="20637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2568396" y="3765307"/>
              <a:ext cx="0" cy="206375"/>
            </a:xfrm>
            <a:prstGeom prst="line">
              <a:avLst/>
            </a:prstGeom>
            <a:ln w="57150" cmpd="sng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2568396" y="3765308"/>
              <a:ext cx="0" cy="206375"/>
            </a:xfrm>
            <a:prstGeom prst="line">
              <a:avLst/>
            </a:prstGeom>
            <a:ln w="57150" cmpd="sng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437076" y="4905219"/>
            <a:ext cx="532818" cy="532818"/>
            <a:chOff x="2465208" y="3765307"/>
            <a:chExt cx="206375" cy="206375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2568396" y="3765307"/>
              <a:ext cx="0" cy="206375"/>
            </a:xfrm>
            <a:prstGeom prst="line">
              <a:avLst/>
            </a:prstGeom>
            <a:ln w="57150" cmpd="sng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2568396" y="3765308"/>
              <a:ext cx="0" cy="206375"/>
            </a:xfrm>
            <a:prstGeom prst="line">
              <a:avLst/>
            </a:prstGeom>
            <a:ln w="57150" cmpd="sng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ontent Placeholder 4"/>
          <p:cNvSpPr txBox="1">
            <a:spLocks/>
          </p:cNvSpPr>
          <p:nvPr/>
        </p:nvSpPr>
        <p:spPr>
          <a:xfrm>
            <a:off x="5232642" y="2657476"/>
            <a:ext cx="5524033" cy="8477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39937" indent="-239937" algn="l" defTabSz="604554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defRPr sz="2400" kern="1200" spc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79876" indent="-239937" algn="l" defTabSz="604554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defRPr sz="2000" kern="1200" spc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2pPr>
            <a:lvl3pPr marL="719813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2000" kern="1200" spc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3pPr>
            <a:lvl4pPr marL="959792" indent="-239947" algn="l" defTabSz="7955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76000"/>
              <a:buFont typeface="Wingdings" charset="2"/>
              <a:buChar char="§"/>
              <a:defRPr sz="2000" kern="1200" spc="-67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7192" indent="-237192" algn="l" defTabSz="-600358" rtl="0" eaLnBrk="1" latinLnBrk="0" hangingPunct="1">
              <a:lnSpc>
                <a:spcPts val="3466"/>
              </a:lnSpc>
              <a:spcBef>
                <a:spcPts val="0"/>
              </a:spcBef>
              <a:buSzPct val="76000"/>
              <a:buFont typeface="+mj-lt"/>
              <a:buAutoNum type="arabicPeriod"/>
              <a:defRPr sz="3200" kern="1200" spc="-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25017" indent="-302406" algn="l" defTabSz="60455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29683" indent="-302406" algn="l" defTabSz="60455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34190" indent="-302406" algn="l" defTabSz="60455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38709" indent="-302406" algn="l" defTabSz="60455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 videos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Split thematically</a:t>
            </a: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Content Placeholder 4"/>
          <p:cNvSpPr txBox="1">
            <a:spLocks/>
          </p:cNvSpPr>
          <p:nvPr/>
        </p:nvSpPr>
        <p:spPr>
          <a:xfrm>
            <a:off x="5232641" y="3714750"/>
            <a:ext cx="5524033" cy="8763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39937" indent="-239937" algn="l" defTabSz="604554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defRPr sz="2400" kern="1200" spc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79876" indent="-239937" algn="l" defTabSz="604554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defRPr sz="2000" kern="1200" spc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2pPr>
            <a:lvl3pPr marL="719813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2000" kern="1200" spc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3pPr>
            <a:lvl4pPr marL="959792" indent="-239947" algn="l" defTabSz="7955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76000"/>
              <a:buFont typeface="Wingdings" charset="2"/>
              <a:buChar char="§"/>
              <a:defRPr sz="2000" kern="1200" spc="-67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7192" indent="-237192" algn="l" defTabSz="-600358" rtl="0" eaLnBrk="1" latinLnBrk="0" hangingPunct="1">
              <a:lnSpc>
                <a:spcPts val="3466"/>
              </a:lnSpc>
              <a:spcBef>
                <a:spcPts val="0"/>
              </a:spcBef>
              <a:buSzPct val="76000"/>
              <a:buFont typeface="+mj-lt"/>
              <a:buAutoNum type="arabicPeriod"/>
              <a:defRPr sz="3200" kern="1200" spc="-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25017" indent="-302406" algn="l" defTabSz="60455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29683" indent="-302406" algn="l" defTabSz="60455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34190" indent="-302406" algn="l" defTabSz="60455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38709" indent="-302406" algn="l" defTabSz="60455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Interactive quizzes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choice questions and problems with answers</a:t>
            </a:r>
          </a:p>
        </p:txBody>
      </p:sp>
      <p:sp>
        <p:nvSpPr>
          <p:cNvPr id="25" name="Content Placeholder 4"/>
          <p:cNvSpPr txBox="1">
            <a:spLocks/>
          </p:cNvSpPr>
          <p:nvPr/>
        </p:nvSpPr>
        <p:spPr>
          <a:xfrm>
            <a:off x="5232642" y="4778414"/>
            <a:ext cx="5524033" cy="111699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39937" indent="-239937" algn="l" defTabSz="604554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defRPr sz="2400" kern="1200" spc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79876" indent="-239937" algn="l" defTabSz="604554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defRPr sz="2000" kern="1200" spc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2pPr>
            <a:lvl3pPr marL="719813" marR="0" indent="-239937" algn="l" defTabSz="60452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" panose="05000000000000000000" pitchFamily="2" charset="2"/>
              <a:buChar char="§"/>
              <a:tabLst/>
              <a:defRPr sz="2000" kern="1200" spc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3pPr>
            <a:lvl4pPr marL="959792" indent="-239947" algn="l" defTabSz="795578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SzPct val="76000"/>
              <a:buFont typeface="Wingdings" charset="2"/>
              <a:buChar char="§"/>
              <a:defRPr sz="2000" kern="1200" spc="-67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7192" indent="-237192" algn="l" defTabSz="-600358" rtl="0" eaLnBrk="1" latinLnBrk="0" hangingPunct="1">
              <a:lnSpc>
                <a:spcPts val="3466"/>
              </a:lnSpc>
              <a:spcBef>
                <a:spcPts val="0"/>
              </a:spcBef>
              <a:buSzPct val="76000"/>
              <a:buFont typeface="+mj-lt"/>
              <a:buAutoNum type="arabicPeriod"/>
              <a:defRPr sz="3200" kern="1200" spc="-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25017" indent="-302406" algn="l" defTabSz="60455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29683" indent="-302406" algn="l" defTabSz="60455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34190" indent="-302406" algn="l" defTabSz="60455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38709" indent="-302406" algn="l" defTabSz="604554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Multi-platform with a 4-year upgrade cycle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tx1"/>
                </a:solidFill>
                <a:latin typeface="+mn-lt"/>
              </a:rPr>
              <a:t>Always state-of-the-art, wide choice </a:t>
            </a:r>
          </a:p>
        </p:txBody>
      </p:sp>
    </p:spTree>
    <p:extLst>
      <p:ext uri="{BB962C8B-B14F-4D97-AF65-F5344CB8AC3E}">
        <p14:creationId xmlns:p14="http://schemas.microsoft.com/office/powerpoint/2010/main" val="150484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ight Arrow 99"/>
          <p:cNvSpPr/>
          <p:nvPr/>
        </p:nvSpPr>
        <p:spPr bwMode="auto">
          <a:xfrm>
            <a:off x="679415" y="1866373"/>
            <a:ext cx="10372681" cy="1698641"/>
          </a:xfrm>
          <a:prstGeom prst="rightArrow">
            <a:avLst>
              <a:gd name="adj1" fmla="val 84520"/>
              <a:gd name="adj2" fmla="val 63845"/>
            </a:avLst>
          </a:prstGeom>
          <a:gradFill flip="none" rotWithShape="1">
            <a:gsLst>
              <a:gs pos="0">
                <a:schemeClr val="bg1">
                  <a:lumMod val="10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  <a:tileRect/>
          </a:gra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457200"/>
            <a:endParaRPr lang="en-GB" dirty="0">
              <a:solidFill>
                <a:srgbClr val="000000"/>
              </a:solidFill>
              <a:cs typeface="Gill Sans MT"/>
            </a:endParaRPr>
          </a:p>
        </p:txBody>
      </p:sp>
      <p:sp>
        <p:nvSpPr>
          <p:cNvPr id="174" name="Right Arrow 173"/>
          <p:cNvSpPr/>
          <p:nvPr/>
        </p:nvSpPr>
        <p:spPr bwMode="auto">
          <a:xfrm>
            <a:off x="563249" y="3287176"/>
            <a:ext cx="10605012" cy="1465172"/>
          </a:xfrm>
          <a:prstGeom prst="rightArrow">
            <a:avLst>
              <a:gd name="adj1" fmla="val 84520"/>
              <a:gd name="adj2" fmla="val 63845"/>
            </a:avLst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457200"/>
            <a:endParaRPr lang="en-GB" dirty="0">
              <a:solidFill>
                <a:srgbClr val="000000"/>
              </a:solidFill>
              <a:cs typeface="Gill Sans MT"/>
            </a:endParaRPr>
          </a:p>
        </p:txBody>
      </p:sp>
      <p:sp>
        <p:nvSpPr>
          <p:cNvPr id="58" name="Right Arrow 57"/>
          <p:cNvSpPr/>
          <p:nvPr/>
        </p:nvSpPr>
        <p:spPr bwMode="auto">
          <a:xfrm>
            <a:off x="502444" y="4517406"/>
            <a:ext cx="10372681" cy="1192643"/>
          </a:xfrm>
          <a:prstGeom prst="rightArrow">
            <a:avLst>
              <a:gd name="adj1" fmla="val 84520"/>
              <a:gd name="adj2" fmla="val 63845"/>
            </a:avLst>
          </a:prstGeom>
          <a:gradFill flip="none" rotWithShape="1">
            <a:gsLst>
              <a:gs pos="0">
                <a:schemeClr val="bg1">
                  <a:lumMod val="10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  <a:tileRect/>
          </a:gra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457200"/>
            <a:endParaRPr lang="en-GB" dirty="0">
              <a:solidFill>
                <a:srgbClr val="000000"/>
              </a:solidFill>
              <a:cs typeface="Gill Sans MT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18743" y="1235037"/>
            <a:ext cx="10565888" cy="4395291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457200"/>
            <a:endParaRPr lang="en-GB" sz="1200" dirty="0">
              <a:solidFill>
                <a:srgbClr val="000000"/>
              </a:solidFill>
              <a:cs typeface="Gill Sans MT"/>
            </a:endParaRPr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869976" y="5570895"/>
            <a:ext cx="2010253" cy="3693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457200">
              <a:spcBef>
                <a:spcPct val="50000"/>
              </a:spcBef>
              <a:defRPr/>
            </a:pPr>
            <a:endParaRPr lang="en-US" kern="0" dirty="0">
              <a:solidFill>
                <a:sysClr val="windowText" lastClr="000000"/>
              </a:solidFill>
              <a:cs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2052990" y="3186606"/>
            <a:ext cx="4677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endParaRPr lang="en-GB" kern="0" dirty="0">
              <a:solidFill>
                <a:sysClr val="windowText" lastClr="000000"/>
              </a:solidFill>
              <a:cs typeface="Gill Sans MT"/>
            </a:endParaRPr>
          </a:p>
        </p:txBody>
      </p:sp>
      <p:sp>
        <p:nvSpPr>
          <p:cNvPr id="15" name="Text Box 21"/>
          <p:cNvSpPr txBox="1">
            <a:spLocks noChangeArrowheads="1"/>
          </p:cNvSpPr>
          <p:nvPr/>
        </p:nvSpPr>
        <p:spPr bwMode="auto">
          <a:xfrm rot="16200000">
            <a:off x="-2127217" y="2949972"/>
            <a:ext cx="4826000" cy="46172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457200">
              <a:spcBef>
                <a:spcPct val="50000"/>
              </a:spcBef>
              <a:defRPr/>
            </a:pPr>
            <a:r>
              <a:rPr lang="en-US" sz="2400" kern="0" dirty="0">
                <a:solidFill>
                  <a:srgbClr val="000000"/>
                </a:solidFill>
                <a:cs typeface="Gill Sans MT"/>
              </a:rPr>
              <a:t>Broad Academic Topics</a:t>
            </a:r>
            <a:endParaRPr lang="en-US" kern="0" dirty="0">
              <a:solidFill>
                <a:srgbClr val="000000"/>
              </a:solidFill>
              <a:cs typeface="Gill Sans MT"/>
            </a:endParaRPr>
          </a:p>
        </p:txBody>
      </p:sp>
      <p:cxnSp>
        <p:nvCxnSpPr>
          <p:cNvPr id="13" name="Straight Arrow Connector 159"/>
          <p:cNvCxnSpPr>
            <a:cxnSpLocks noChangeShapeType="1"/>
          </p:cNvCxnSpPr>
          <p:nvPr/>
        </p:nvCxnSpPr>
        <p:spPr bwMode="auto">
          <a:xfrm flipV="1">
            <a:off x="500410" y="1472550"/>
            <a:ext cx="17532" cy="4130463"/>
          </a:xfrm>
          <a:prstGeom prst="straightConnector1">
            <a:avLst/>
          </a:prstGeom>
          <a:noFill/>
          <a:ln w="349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" name="Straight Arrow Connector 157"/>
          <p:cNvCxnSpPr>
            <a:cxnSpLocks noChangeShapeType="1"/>
          </p:cNvCxnSpPr>
          <p:nvPr/>
        </p:nvCxnSpPr>
        <p:spPr bwMode="auto">
          <a:xfrm>
            <a:off x="493174" y="5603003"/>
            <a:ext cx="10924162" cy="2002"/>
          </a:xfrm>
          <a:prstGeom prst="straightConnector1">
            <a:avLst/>
          </a:prstGeom>
          <a:noFill/>
          <a:ln w="349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7" name="Straight Connector 153"/>
          <p:cNvCxnSpPr>
            <a:cxnSpLocks noChangeShapeType="1"/>
          </p:cNvCxnSpPr>
          <p:nvPr/>
        </p:nvCxnSpPr>
        <p:spPr bwMode="auto">
          <a:xfrm flipH="1">
            <a:off x="6327401" y="1781308"/>
            <a:ext cx="9893" cy="3760521"/>
          </a:xfrm>
          <a:prstGeom prst="line">
            <a:avLst/>
          </a:prstGeom>
          <a:noFill/>
          <a:ln w="9525" algn="ctr">
            <a:solidFill>
              <a:srgbClr val="A6A6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Straight Connector 153"/>
          <p:cNvCxnSpPr>
            <a:cxnSpLocks noChangeShapeType="1"/>
          </p:cNvCxnSpPr>
          <p:nvPr/>
        </p:nvCxnSpPr>
        <p:spPr bwMode="auto">
          <a:xfrm>
            <a:off x="4475918" y="1674427"/>
            <a:ext cx="5886" cy="3852318"/>
          </a:xfrm>
          <a:prstGeom prst="line">
            <a:avLst/>
          </a:prstGeom>
          <a:noFill/>
          <a:ln w="9525" algn="ctr">
            <a:solidFill>
              <a:srgbClr val="A6A6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Straight Connector 154"/>
          <p:cNvCxnSpPr>
            <a:cxnSpLocks noChangeShapeType="1"/>
          </p:cNvCxnSpPr>
          <p:nvPr/>
        </p:nvCxnSpPr>
        <p:spPr bwMode="auto">
          <a:xfrm flipH="1">
            <a:off x="2636189" y="1781307"/>
            <a:ext cx="1588" cy="3771888"/>
          </a:xfrm>
          <a:prstGeom prst="line">
            <a:avLst/>
          </a:prstGeom>
          <a:noFill/>
          <a:ln w="9525" algn="ctr">
            <a:solidFill>
              <a:srgbClr val="A6A6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Connector 153"/>
          <p:cNvCxnSpPr>
            <a:cxnSpLocks noChangeShapeType="1"/>
          </p:cNvCxnSpPr>
          <p:nvPr/>
        </p:nvCxnSpPr>
        <p:spPr bwMode="auto">
          <a:xfrm flipH="1">
            <a:off x="8173003" y="1781308"/>
            <a:ext cx="1588" cy="3755759"/>
          </a:xfrm>
          <a:prstGeom prst="line">
            <a:avLst/>
          </a:prstGeom>
          <a:noFill/>
          <a:ln w="9525" algn="ctr">
            <a:solidFill>
              <a:srgbClr val="A6A6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5" name="TextBox 94"/>
          <p:cNvSpPr txBox="1">
            <a:spLocks/>
          </p:cNvSpPr>
          <p:nvPr/>
        </p:nvSpPr>
        <p:spPr bwMode="auto">
          <a:xfrm>
            <a:off x="509220" y="3669733"/>
            <a:ext cx="1785985" cy="272415"/>
          </a:xfrm>
          <a:prstGeom prst="roundRect">
            <a:avLst/>
          </a:prstGeom>
          <a:noFill/>
          <a:ln>
            <a:noFill/>
          </a:ln>
          <a:effectLst>
            <a:outerShdw blurRad="63500" dist="76200" dir="8880000" sx="97000" sy="97000" rotWithShape="0">
              <a:prstClr val="black">
                <a:alpha val="30000"/>
              </a:prstClr>
            </a:outerShdw>
          </a:effectLst>
          <a:scene3d>
            <a:camera prst="orthographicFront"/>
            <a:lightRig rig="soft" dir="t">
              <a:rot lat="0" lon="0" rev="19800000"/>
            </a:lightRig>
          </a:scene3d>
          <a:sp3d>
            <a:bevelT w="31750"/>
          </a:sp3d>
        </p:spPr>
        <p:txBody>
          <a:bodyPr wrap="square" lIns="45720" tIns="0" rIns="45720" bIns="0" anchor="ctr">
            <a:spAutoFit/>
          </a:bodyPr>
          <a:lstStyle>
            <a:defPPr>
              <a:defRPr lang="en-US"/>
            </a:defPPr>
            <a:lvl1pPr marL="57150" indent="-57150">
              <a:defRPr sz="1400" kern="0">
                <a:solidFill>
                  <a:sysClr val="windowText" lastClr="000000"/>
                </a:solidFill>
              </a:defRPr>
            </a:lvl1pPr>
          </a:lstStyle>
          <a:p>
            <a:pPr defTabSz="457200">
              <a:defRPr/>
            </a:pPr>
            <a:r>
              <a:rPr lang="en-GB" sz="1600" dirty="0"/>
              <a:t>Efficient Embedded </a:t>
            </a:r>
            <a:endParaRPr lang="en-GB" i="1" dirty="0"/>
          </a:p>
        </p:txBody>
      </p:sp>
      <p:sp>
        <p:nvSpPr>
          <p:cNvPr id="138" name="TextBox 106"/>
          <p:cNvSpPr txBox="1">
            <a:spLocks/>
          </p:cNvSpPr>
          <p:nvPr/>
        </p:nvSpPr>
        <p:spPr bwMode="auto">
          <a:xfrm>
            <a:off x="1337226" y="4323855"/>
            <a:ext cx="512212" cy="277090"/>
          </a:xfrm>
          <a:prstGeom prst="roundRect">
            <a:avLst/>
          </a:prstGeom>
          <a:noFill/>
          <a:ln>
            <a:noFill/>
          </a:ln>
          <a:effectLst>
            <a:outerShdw blurRad="63500" dist="76200" dir="8880000" sx="97000" sy="97000" rotWithShape="0">
              <a:prstClr val="black">
                <a:alpha val="30000"/>
              </a:prstClr>
            </a:outerShdw>
          </a:effectLst>
          <a:scene3d>
            <a:camera prst="orthographicFront"/>
            <a:lightRig rig="soft" dir="t">
              <a:rot lat="0" lon="0" rev="19800000"/>
            </a:lightRig>
          </a:scene3d>
          <a:sp3d>
            <a:bevelT w="31750"/>
          </a:sp3d>
        </p:spPr>
        <p:txBody>
          <a:bodyPr wrap="square" lIns="45720" tIns="0" rIns="45720" bIns="0" anchor="ctr">
            <a:spAutoFit/>
          </a:bodyPr>
          <a:lstStyle/>
          <a:p>
            <a:pPr marL="57150" indent="-57150" defTabSz="457200">
              <a:defRPr/>
            </a:pPr>
            <a:r>
              <a:rPr lang="en-GB" sz="1600" kern="0" dirty="0">
                <a:solidFill>
                  <a:sysClr val="windowText" lastClr="000000"/>
                </a:solidFill>
              </a:rPr>
              <a:t>DSP</a:t>
            </a:r>
            <a:endParaRPr lang="en-GB" sz="1400" i="1" kern="0" dirty="0">
              <a:solidFill>
                <a:sysClr val="windowText" lastClr="000000"/>
              </a:solidFill>
            </a:endParaRPr>
          </a:p>
        </p:txBody>
      </p:sp>
      <p:sp>
        <p:nvSpPr>
          <p:cNvPr id="139" name="TextBox 107"/>
          <p:cNvSpPr txBox="1">
            <a:spLocks/>
          </p:cNvSpPr>
          <p:nvPr/>
        </p:nvSpPr>
        <p:spPr bwMode="auto">
          <a:xfrm>
            <a:off x="563250" y="3830626"/>
            <a:ext cx="1509417" cy="544830"/>
          </a:xfrm>
          <a:prstGeom prst="roundRect">
            <a:avLst/>
          </a:prstGeom>
          <a:noFill/>
          <a:ln>
            <a:noFill/>
          </a:ln>
          <a:effectLst>
            <a:outerShdw blurRad="63500" dist="76200" dir="8880000" sx="97000" sy="97000" rotWithShape="0">
              <a:prstClr val="black">
                <a:alpha val="30000"/>
              </a:prstClr>
            </a:outerShdw>
          </a:effectLst>
          <a:scene3d>
            <a:camera prst="orthographicFront"/>
            <a:lightRig rig="soft" dir="t">
              <a:rot lat="0" lon="0" rev="19800000"/>
            </a:lightRig>
          </a:scene3d>
          <a:sp3d>
            <a:bevelT w="31750"/>
          </a:sp3d>
        </p:spPr>
        <p:txBody>
          <a:bodyPr wrap="square" lIns="45720" tIns="0" rIns="45720" bIns="0" anchor="ctr">
            <a:spAutoFit/>
          </a:bodyPr>
          <a:lstStyle/>
          <a:p>
            <a:pPr marL="57150" indent="-57150" defTabSz="457200">
              <a:defRPr/>
            </a:pPr>
            <a:r>
              <a:rPr lang="en-GB" sz="1600" kern="0" dirty="0">
                <a:solidFill>
                  <a:sysClr val="windowText" lastClr="000000"/>
                </a:solidFill>
              </a:rPr>
              <a:t>Rapid Embedded</a:t>
            </a:r>
            <a:endParaRPr lang="en-GB" sz="1600" i="1" kern="0" dirty="0">
              <a:solidFill>
                <a:sysClr val="windowText" lastClr="000000"/>
              </a:solidFill>
            </a:endParaRPr>
          </a:p>
        </p:txBody>
      </p:sp>
      <p:sp>
        <p:nvSpPr>
          <p:cNvPr id="160" name="TextBox 96"/>
          <p:cNvSpPr txBox="1">
            <a:spLocks/>
          </p:cNvSpPr>
          <p:nvPr/>
        </p:nvSpPr>
        <p:spPr bwMode="auto">
          <a:xfrm>
            <a:off x="3020954" y="5008650"/>
            <a:ext cx="1876713" cy="246221"/>
          </a:xfrm>
          <a:prstGeom prst="roundRect">
            <a:avLst>
              <a:gd name="adj" fmla="val 0"/>
            </a:avLst>
          </a:prstGeom>
          <a:noFill/>
          <a:effectLst>
            <a:outerShdw blurRad="63500" dist="76200" dir="8880000" sx="97000" sy="97000" rotWithShape="0">
              <a:prstClr val="black">
                <a:alpha val="30000"/>
              </a:prstClr>
            </a:outerShdw>
          </a:effectLst>
          <a:scene3d>
            <a:camera prst="orthographicFront"/>
            <a:lightRig rig="soft" dir="t">
              <a:rot lat="0" lon="0" rev="19800000"/>
            </a:lightRig>
          </a:scene3d>
          <a:sp3d>
            <a:bevelT w="31750"/>
          </a:sp3d>
        </p:spPr>
        <p:txBody>
          <a:bodyPr wrap="square" lIns="45720" tIns="0" rIns="45720" bIns="0" anchor="ctr">
            <a:spAutoFit/>
          </a:bodyPr>
          <a:lstStyle/>
          <a:p>
            <a:pPr marL="57150" indent="-57150" defTabSz="457200">
              <a:defRPr/>
            </a:pPr>
            <a:r>
              <a:rPr lang="en-GB" sz="1600" kern="0" dirty="0">
                <a:solidFill>
                  <a:sysClr val="windowText" lastClr="000000"/>
                </a:solidFill>
              </a:rPr>
              <a:t>Advanced SoC Design</a:t>
            </a:r>
          </a:p>
        </p:txBody>
      </p:sp>
      <p:sp>
        <p:nvSpPr>
          <p:cNvPr id="162" name="TextBox 99"/>
          <p:cNvSpPr txBox="1">
            <a:spLocks/>
          </p:cNvSpPr>
          <p:nvPr/>
        </p:nvSpPr>
        <p:spPr bwMode="auto">
          <a:xfrm>
            <a:off x="1370173" y="2238446"/>
            <a:ext cx="1844395" cy="246221"/>
          </a:xfrm>
          <a:prstGeom prst="roundRect">
            <a:avLst>
              <a:gd name="adj" fmla="val 0"/>
            </a:avLst>
          </a:prstGeom>
          <a:noFill/>
          <a:effectLst>
            <a:outerShdw blurRad="63500" dist="76200" dir="8880000" sx="97000" sy="97000" rotWithShape="0">
              <a:prstClr val="black">
                <a:alpha val="30000"/>
              </a:prstClr>
            </a:outerShdw>
          </a:effectLst>
          <a:scene3d>
            <a:camera prst="orthographicFront"/>
            <a:lightRig rig="soft" dir="t">
              <a:rot lat="0" lon="0" rev="19800000"/>
            </a:lightRig>
          </a:scene3d>
          <a:sp3d>
            <a:bevelT w="31750"/>
          </a:sp3d>
        </p:spPr>
        <p:txBody>
          <a:bodyPr wrap="square" lIns="45720" tIns="0" rIns="45720" bIns="0" anchor="ctr">
            <a:spAutoFit/>
          </a:bodyPr>
          <a:lstStyle/>
          <a:p>
            <a:pPr marL="57150" indent="-57150" algn="ctr" defTabSz="457200">
              <a:defRPr/>
            </a:pPr>
            <a:r>
              <a:rPr lang="en-GB" sz="1600" kern="0" dirty="0">
                <a:solidFill>
                  <a:srgbClr val="000000"/>
                </a:solidFill>
                <a:ea typeface="MS PGothic" pitchFamily="34" charset="-128"/>
              </a:rPr>
              <a:t>IoT</a:t>
            </a:r>
            <a:endParaRPr lang="en-GB" sz="1400" i="1" kern="0" dirty="0">
              <a:solidFill>
                <a:srgbClr val="00000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2283" y="5661794"/>
            <a:ext cx="8854640" cy="378413"/>
            <a:chOff x="1001320" y="5887415"/>
            <a:chExt cx="8854640" cy="378413"/>
          </a:xfrm>
        </p:grpSpPr>
        <p:grpSp>
          <p:nvGrpSpPr>
            <p:cNvPr id="168" name="Group 167"/>
            <p:cNvGrpSpPr/>
            <p:nvPr/>
          </p:nvGrpSpPr>
          <p:grpSpPr>
            <a:xfrm>
              <a:off x="1001320" y="5887415"/>
              <a:ext cx="8854640" cy="378413"/>
              <a:chOff x="1561778" y="5842337"/>
              <a:chExt cx="7606658" cy="378413"/>
            </a:xfrm>
          </p:grpSpPr>
          <p:sp>
            <p:nvSpPr>
              <p:cNvPr id="17" name="Text Box 21"/>
              <p:cNvSpPr txBox="1">
                <a:spLocks noChangeArrowheads="1"/>
              </p:cNvSpPr>
              <p:nvPr/>
            </p:nvSpPr>
            <p:spPr bwMode="auto">
              <a:xfrm>
                <a:off x="3662433" y="5850733"/>
                <a:ext cx="916576" cy="369332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defTabSz="457200">
                  <a:spcBef>
                    <a:spcPct val="50000"/>
                  </a:spcBef>
                  <a:defRPr/>
                </a:pPr>
                <a:r>
                  <a:rPr lang="en-US" kern="0" dirty="0">
                    <a:solidFill>
                      <a:srgbClr val="000000"/>
                    </a:solidFill>
                    <a:cs typeface="Gill Sans MT"/>
                  </a:rPr>
                  <a:t>2017</a:t>
                </a:r>
                <a:endParaRPr lang="en-US" kern="0" dirty="0">
                  <a:solidFill>
                    <a:sysClr val="windowText" lastClr="000000"/>
                  </a:solidFill>
                  <a:cs typeface="Gill Sans MT"/>
                </a:endParaRPr>
              </a:p>
            </p:txBody>
          </p:sp>
          <p:sp>
            <p:nvSpPr>
              <p:cNvPr id="18" name="Text Box 21"/>
              <p:cNvSpPr txBox="1">
                <a:spLocks noChangeArrowheads="1"/>
              </p:cNvSpPr>
              <p:nvPr/>
            </p:nvSpPr>
            <p:spPr bwMode="auto">
              <a:xfrm>
                <a:off x="5262195" y="5850733"/>
                <a:ext cx="710791" cy="369332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defTabSz="457200">
                  <a:spcBef>
                    <a:spcPct val="50000"/>
                  </a:spcBef>
                  <a:defRPr/>
                </a:pPr>
                <a:r>
                  <a:rPr lang="en-US" kern="0" dirty="0">
                    <a:solidFill>
                      <a:srgbClr val="000000"/>
                    </a:solidFill>
                    <a:cs typeface="Gill Sans MT"/>
                  </a:rPr>
                  <a:t>2018</a:t>
                </a:r>
                <a:endParaRPr lang="en-US" kern="0" dirty="0">
                  <a:solidFill>
                    <a:sysClr val="windowText" lastClr="000000"/>
                  </a:solidFill>
                  <a:cs typeface="Gill Sans MT"/>
                </a:endParaRPr>
              </a:p>
            </p:txBody>
          </p:sp>
          <p:sp>
            <p:nvSpPr>
              <p:cNvPr id="19" name="Text Box 21"/>
              <p:cNvSpPr txBox="1">
                <a:spLocks noChangeArrowheads="1"/>
              </p:cNvSpPr>
              <p:nvPr/>
            </p:nvSpPr>
            <p:spPr bwMode="auto">
              <a:xfrm>
                <a:off x="8342163" y="5842337"/>
                <a:ext cx="826273" cy="369332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defTabSz="457200">
                  <a:spcBef>
                    <a:spcPct val="50000"/>
                  </a:spcBef>
                  <a:defRPr/>
                </a:pPr>
                <a:r>
                  <a:rPr lang="en-US" kern="0" dirty="0">
                    <a:solidFill>
                      <a:srgbClr val="000000"/>
                    </a:solidFill>
                    <a:cs typeface="Gill Sans MT"/>
                  </a:rPr>
                  <a:t>2020</a:t>
                </a:r>
                <a:endParaRPr lang="en-US" kern="0" dirty="0">
                  <a:solidFill>
                    <a:sysClr val="windowText" lastClr="000000"/>
                  </a:solidFill>
                  <a:cs typeface="Gill Sans MT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561778" y="5851418"/>
                <a:ext cx="16773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:r>
                  <a:rPr lang="en-GB" dirty="0">
                    <a:solidFill>
                      <a:srgbClr val="000000"/>
                    </a:solidFill>
                    <a:cs typeface="Gill Sans MT"/>
                  </a:rPr>
                  <a:t>2016</a:t>
                </a:r>
              </a:p>
            </p:txBody>
          </p:sp>
        </p:grpSp>
        <p:sp>
          <p:nvSpPr>
            <p:cNvPr id="85" name="Text Box 21"/>
            <p:cNvSpPr txBox="1">
              <a:spLocks noChangeArrowheads="1"/>
            </p:cNvSpPr>
            <p:nvPr/>
          </p:nvSpPr>
          <p:spPr bwMode="auto">
            <a:xfrm>
              <a:off x="7255830" y="5895811"/>
              <a:ext cx="1866284" cy="36933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457200">
                <a:spcBef>
                  <a:spcPct val="50000"/>
                </a:spcBef>
                <a:defRPr/>
              </a:pPr>
              <a:r>
                <a:rPr lang="en-US" kern="0" dirty="0">
                  <a:solidFill>
                    <a:srgbClr val="000000"/>
                  </a:solidFill>
                  <a:cs typeface="Gill Sans MT"/>
                </a:rPr>
                <a:t>2019</a:t>
              </a:r>
              <a:endParaRPr lang="en-US" kern="0" dirty="0">
                <a:solidFill>
                  <a:sysClr val="windowText" lastClr="000000"/>
                </a:solidFill>
                <a:cs typeface="Gill Sans M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451" y="248971"/>
            <a:ext cx="11160000" cy="576000"/>
          </a:xfrm>
        </p:spPr>
        <p:txBody>
          <a:bodyPr>
            <a:normAutofit/>
          </a:bodyPr>
          <a:lstStyle/>
          <a:p>
            <a:r>
              <a:rPr lang="en-US" dirty="0"/>
              <a:t>Current AEM Online Course Product Roadmap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814026" y="6040889"/>
            <a:ext cx="367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GB" dirty="0">
                <a:solidFill>
                  <a:srgbClr val="000000"/>
                </a:solidFill>
              </a:rPr>
              <a:t>Timeline for online course availability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0659330" y="3403929"/>
            <a:ext cx="1481008" cy="887747"/>
            <a:chOff x="8946723" y="81813"/>
            <a:chExt cx="1220332" cy="800455"/>
          </a:xfrm>
        </p:grpSpPr>
        <p:grpSp>
          <p:nvGrpSpPr>
            <p:cNvPr id="48" name="Group 47"/>
            <p:cNvGrpSpPr/>
            <p:nvPr/>
          </p:nvGrpSpPr>
          <p:grpSpPr>
            <a:xfrm>
              <a:off x="8946723" y="81813"/>
              <a:ext cx="1220332" cy="800455"/>
              <a:chOff x="12001142" y="2010261"/>
              <a:chExt cx="1220332" cy="800455"/>
            </a:xfrm>
          </p:grpSpPr>
          <p:sp>
            <p:nvSpPr>
              <p:cNvPr id="155" name="Rounded Rectangle 154"/>
              <p:cNvSpPr/>
              <p:nvPr/>
            </p:nvSpPr>
            <p:spPr bwMode="auto">
              <a:xfrm>
                <a:off x="12001142" y="2010261"/>
                <a:ext cx="1180418" cy="73786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txBody>
              <a:bodyPr wrap="none" anchor="ctr"/>
              <a:lstStyle/>
              <a:p>
                <a:pPr defTabSz="457200">
                  <a:defRPr/>
                </a:pPr>
                <a:endParaRPr lang="en-GB" sz="1000" kern="0" dirty="0">
                  <a:solidFill>
                    <a:srgbClr val="000000"/>
                  </a:solidFill>
                  <a:cs typeface="Gill Sans MT"/>
                </a:endParaRPr>
              </a:p>
            </p:txBody>
          </p:sp>
          <p:sp>
            <p:nvSpPr>
              <p:cNvPr id="158" name="TextBox 157"/>
              <p:cNvSpPr txBox="1"/>
              <p:nvPr/>
            </p:nvSpPr>
            <p:spPr bwMode="auto">
              <a:xfrm>
                <a:off x="12096126" y="2394446"/>
                <a:ext cx="572196" cy="416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cs typeface="Gill Sans MT"/>
                  </a:rPr>
                  <a:t>Alpha Version</a:t>
                </a:r>
              </a:p>
            </p:txBody>
          </p:sp>
          <p:cxnSp>
            <p:nvCxnSpPr>
              <p:cNvPr id="153" name="Straight Connector 152"/>
              <p:cNvCxnSpPr>
                <a:stCxn id="156" idx="6"/>
                <a:endCxn id="3" idx="2"/>
              </p:cNvCxnSpPr>
              <p:nvPr/>
            </p:nvCxnSpPr>
            <p:spPr>
              <a:xfrm>
                <a:off x="12381487" y="2251056"/>
                <a:ext cx="318580" cy="361"/>
              </a:xfrm>
              <a:prstGeom prst="line">
                <a:avLst/>
              </a:prstGeom>
              <a:ln w="12700">
                <a:solidFill>
                  <a:srgbClr val="808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TextBox 162"/>
              <p:cNvSpPr txBox="1"/>
              <p:nvPr/>
            </p:nvSpPr>
            <p:spPr bwMode="auto">
              <a:xfrm>
                <a:off x="12668321" y="2394446"/>
                <a:ext cx="553153" cy="416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cs typeface="Gill Sans MT"/>
                  </a:rPr>
                  <a:t>Full Version</a:t>
                </a:r>
              </a:p>
            </p:txBody>
          </p:sp>
        </p:grpSp>
        <p:sp>
          <p:nvSpPr>
            <p:cNvPr id="3" name="Oval 2"/>
            <p:cNvSpPr/>
            <p:nvPr/>
          </p:nvSpPr>
          <p:spPr>
            <a:xfrm>
              <a:off x="9645648" y="171025"/>
              <a:ext cx="335345" cy="303887"/>
            </a:xfrm>
            <a:prstGeom prst="ellipse">
              <a:avLst/>
            </a:prstGeom>
            <a:solidFill>
              <a:schemeClr val="tx2"/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endParaRPr lang="en-GB" dirty="0">
                <a:solidFill>
                  <a:srgbClr val="FFFFFF"/>
                </a:solidFill>
              </a:endParaRPr>
            </a:p>
          </p:txBody>
        </p:sp>
        <p:sp>
          <p:nvSpPr>
            <p:cNvPr id="156" name="Oval 155"/>
            <p:cNvSpPr/>
            <p:nvPr/>
          </p:nvSpPr>
          <p:spPr>
            <a:xfrm>
              <a:off x="9142477" y="238075"/>
              <a:ext cx="184591" cy="169066"/>
            </a:xfrm>
            <a:prstGeom prst="ellipse">
              <a:avLst/>
            </a:prstGeom>
            <a:solidFill>
              <a:schemeClr val="tx2"/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endParaRPr lang="en-GB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148" name="Straight Connector 153"/>
          <p:cNvCxnSpPr>
            <a:cxnSpLocks noChangeShapeType="1"/>
          </p:cNvCxnSpPr>
          <p:nvPr/>
        </p:nvCxnSpPr>
        <p:spPr bwMode="auto">
          <a:xfrm flipH="1">
            <a:off x="9948050" y="1781309"/>
            <a:ext cx="1588" cy="3812525"/>
          </a:xfrm>
          <a:prstGeom prst="line">
            <a:avLst/>
          </a:prstGeom>
          <a:noFill/>
          <a:ln w="9525" algn="ctr">
            <a:solidFill>
              <a:srgbClr val="A6A6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Rounded Rectangle 31"/>
          <p:cNvSpPr/>
          <p:nvPr/>
        </p:nvSpPr>
        <p:spPr bwMode="auto">
          <a:xfrm>
            <a:off x="10659331" y="4290029"/>
            <a:ext cx="1418494" cy="12470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wrap="none" anchor="ctr"/>
          <a:lstStyle/>
          <a:p>
            <a:pPr defTabSz="457200">
              <a:defRPr/>
            </a:pPr>
            <a:endParaRPr lang="en-GB" sz="1000" kern="0" dirty="0">
              <a:solidFill>
                <a:srgbClr val="000000"/>
              </a:solidFill>
              <a:cs typeface="Gill Sans MT"/>
            </a:endParaRPr>
          </a:p>
        </p:txBody>
      </p:sp>
      <p:sp>
        <p:nvSpPr>
          <p:cNvPr id="33" name="TextBox 32"/>
          <p:cNvSpPr txBox="1"/>
          <p:nvPr/>
        </p:nvSpPr>
        <p:spPr bwMode="auto">
          <a:xfrm>
            <a:off x="10986589" y="4323947"/>
            <a:ext cx="1044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GB" sz="1200" kern="0" dirty="0">
                <a:solidFill>
                  <a:sysClr val="windowText" lastClr="000000"/>
                </a:solidFill>
                <a:cs typeface="Gill Sans MT"/>
              </a:rPr>
              <a:t>Released</a:t>
            </a:r>
          </a:p>
        </p:txBody>
      </p:sp>
      <p:sp>
        <p:nvSpPr>
          <p:cNvPr id="34" name="TextBox 33"/>
          <p:cNvSpPr txBox="1"/>
          <p:nvPr/>
        </p:nvSpPr>
        <p:spPr bwMode="auto">
          <a:xfrm>
            <a:off x="10947963" y="4613853"/>
            <a:ext cx="10829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GB" sz="1200" kern="0" dirty="0">
                <a:solidFill>
                  <a:sysClr val="windowText" lastClr="000000"/>
                </a:solidFill>
                <a:cs typeface="Gill Sans MT"/>
              </a:rPr>
              <a:t>Development</a:t>
            </a:r>
          </a:p>
        </p:txBody>
      </p:sp>
      <p:sp>
        <p:nvSpPr>
          <p:cNvPr id="35" name="TextBox 34"/>
          <p:cNvSpPr txBox="1"/>
          <p:nvPr/>
        </p:nvSpPr>
        <p:spPr bwMode="auto">
          <a:xfrm>
            <a:off x="10940494" y="4871111"/>
            <a:ext cx="10971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GB" sz="1200" kern="0" dirty="0">
                <a:solidFill>
                  <a:sysClr val="windowText" lastClr="000000"/>
                </a:solidFill>
                <a:cs typeface="Gill Sans MT"/>
              </a:rPr>
              <a:t>Adv Planning</a:t>
            </a:r>
          </a:p>
        </p:txBody>
      </p:sp>
      <p:sp>
        <p:nvSpPr>
          <p:cNvPr id="36" name="TextBox 35"/>
          <p:cNvSpPr txBox="1"/>
          <p:nvPr/>
        </p:nvSpPr>
        <p:spPr bwMode="auto">
          <a:xfrm>
            <a:off x="10943804" y="5107615"/>
            <a:ext cx="9786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GB" sz="1200" kern="0" dirty="0">
                <a:solidFill>
                  <a:sysClr val="windowText" lastClr="000000"/>
                </a:solidFill>
                <a:cs typeface="Gill Sans MT"/>
              </a:rPr>
              <a:t>Concept</a:t>
            </a:r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10789060" y="4355799"/>
            <a:ext cx="199063" cy="199062"/>
          </a:xfrm>
          <a:prstGeom prst="rect">
            <a:avLst/>
          </a:prstGeom>
          <a:solidFill>
            <a:srgbClr val="00B1DB"/>
          </a:solidFill>
          <a:ln>
            <a:solidFill>
              <a:schemeClr val="accent5">
                <a:lumMod val="50000"/>
              </a:schemeClr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dirty="0">
              <a:solidFill>
                <a:srgbClr val="FFFFFF"/>
              </a:solidFill>
              <a:cs typeface="Gill Sans MT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10775676" y="4895157"/>
            <a:ext cx="212459" cy="212457"/>
          </a:xfrm>
          <a:prstGeom prst="ellipse">
            <a:avLst/>
          </a:prstGeom>
          <a:solidFill>
            <a:srgbClr val="FF6600"/>
          </a:solidFill>
          <a:ln>
            <a:solidFill>
              <a:srgbClr val="800000"/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dirty="0">
              <a:solidFill>
                <a:srgbClr val="FFFFFF"/>
              </a:solidFill>
              <a:cs typeface="Gill Sans MT"/>
            </a:endParaRPr>
          </a:p>
        </p:txBody>
      </p:sp>
      <p:sp>
        <p:nvSpPr>
          <p:cNvPr id="30" name="Diamond 29"/>
          <p:cNvSpPr/>
          <p:nvPr/>
        </p:nvSpPr>
        <p:spPr>
          <a:xfrm>
            <a:off x="10762289" y="4613853"/>
            <a:ext cx="247666" cy="247665"/>
          </a:xfrm>
          <a:prstGeom prst="diamond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dirty="0">
              <a:solidFill>
                <a:srgbClr val="FFFFFF"/>
              </a:solidFill>
              <a:cs typeface="Gill Sans MT"/>
            </a:endParaRPr>
          </a:p>
        </p:txBody>
      </p:sp>
      <p:sp>
        <p:nvSpPr>
          <p:cNvPr id="31" name="Hexagon 30"/>
          <p:cNvSpPr/>
          <p:nvPr/>
        </p:nvSpPr>
        <p:spPr>
          <a:xfrm>
            <a:off x="10760039" y="5148108"/>
            <a:ext cx="248191" cy="213954"/>
          </a:xfrm>
          <a:prstGeom prst="hexagon">
            <a:avLst>
              <a:gd name="adj" fmla="val 28320"/>
              <a:gd name="vf" fmla="val 115470"/>
            </a:avLst>
          </a:prstGeom>
          <a:solidFill>
            <a:srgbClr val="FFFF66"/>
          </a:solidFill>
          <a:ln>
            <a:solidFill>
              <a:srgbClr val="808000"/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6" name="Rectangle 175"/>
          <p:cNvSpPr>
            <a:spLocks noChangeAspect="1"/>
          </p:cNvSpPr>
          <p:nvPr/>
        </p:nvSpPr>
        <p:spPr>
          <a:xfrm>
            <a:off x="2183378" y="3663049"/>
            <a:ext cx="242702" cy="242703"/>
          </a:xfrm>
          <a:prstGeom prst="rect">
            <a:avLst/>
          </a:prstGeom>
          <a:solidFill>
            <a:srgbClr val="00B1DB"/>
          </a:solidFill>
          <a:ln>
            <a:solidFill>
              <a:schemeClr val="accent5">
                <a:lumMod val="50000"/>
              </a:schemeClr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dirty="0">
              <a:solidFill>
                <a:srgbClr val="FFFFFF"/>
              </a:solidFill>
              <a:cs typeface="Gill Sans MT"/>
            </a:endParaRPr>
          </a:p>
        </p:txBody>
      </p:sp>
      <p:sp>
        <p:nvSpPr>
          <p:cNvPr id="178" name="Rectangle 177"/>
          <p:cNvSpPr>
            <a:spLocks noChangeAspect="1"/>
          </p:cNvSpPr>
          <p:nvPr/>
        </p:nvSpPr>
        <p:spPr>
          <a:xfrm>
            <a:off x="2183378" y="4002112"/>
            <a:ext cx="242702" cy="242703"/>
          </a:xfrm>
          <a:prstGeom prst="rect">
            <a:avLst/>
          </a:prstGeom>
          <a:solidFill>
            <a:srgbClr val="00B1DB"/>
          </a:solidFill>
          <a:ln>
            <a:solidFill>
              <a:schemeClr val="accent5">
                <a:lumMod val="50000"/>
              </a:schemeClr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dirty="0">
              <a:solidFill>
                <a:srgbClr val="FFFFFF"/>
              </a:solidFill>
              <a:cs typeface="Gill Sans MT"/>
            </a:endParaRPr>
          </a:p>
        </p:txBody>
      </p:sp>
      <p:sp>
        <p:nvSpPr>
          <p:cNvPr id="179" name="Rectangle 178"/>
          <p:cNvSpPr>
            <a:spLocks noChangeAspect="1"/>
          </p:cNvSpPr>
          <p:nvPr/>
        </p:nvSpPr>
        <p:spPr>
          <a:xfrm>
            <a:off x="2183378" y="4329668"/>
            <a:ext cx="242702" cy="242703"/>
          </a:xfrm>
          <a:prstGeom prst="rect">
            <a:avLst/>
          </a:prstGeom>
          <a:solidFill>
            <a:srgbClr val="00B1DB"/>
          </a:solidFill>
          <a:ln>
            <a:solidFill>
              <a:schemeClr val="accent5">
                <a:lumMod val="50000"/>
              </a:schemeClr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dirty="0">
              <a:solidFill>
                <a:srgbClr val="FFFFFF"/>
              </a:solidFill>
              <a:cs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712054" y="5737012"/>
            <a:ext cx="2092629" cy="203216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55000" lnSpcReduction="20000"/>
          </a:bodyPr>
          <a:lstStyle/>
          <a:p>
            <a:pPr defTabSz="1244224"/>
            <a:r>
              <a:rPr lang="en-GB" sz="2400" dirty="0">
                <a:solidFill>
                  <a:srgbClr val="000000"/>
                </a:solidFill>
              </a:rPr>
              <a:t>Roadmap version – Jan  2018</a:t>
            </a:r>
          </a:p>
        </p:txBody>
      </p:sp>
      <p:sp>
        <p:nvSpPr>
          <p:cNvPr id="164" name="TextBox 106"/>
          <p:cNvSpPr txBox="1">
            <a:spLocks/>
          </p:cNvSpPr>
          <p:nvPr/>
        </p:nvSpPr>
        <p:spPr bwMode="auto">
          <a:xfrm>
            <a:off x="3057243" y="4459345"/>
            <a:ext cx="1968416" cy="544830"/>
          </a:xfrm>
          <a:prstGeom prst="roundRect">
            <a:avLst/>
          </a:prstGeom>
          <a:noFill/>
          <a:ln>
            <a:noFill/>
          </a:ln>
          <a:effectLst>
            <a:outerShdw blurRad="63500" dist="76200" dir="8880000" sx="97000" sy="97000" rotWithShape="0">
              <a:prstClr val="black">
                <a:alpha val="30000"/>
              </a:prstClr>
            </a:outerShdw>
          </a:effectLst>
          <a:scene3d>
            <a:camera prst="orthographicFront"/>
            <a:lightRig rig="soft" dir="t">
              <a:rot lat="0" lon="0" rev="19800000"/>
            </a:lightRig>
          </a:scene3d>
          <a:sp3d>
            <a:bevelT w="31750"/>
          </a:sp3d>
        </p:spPr>
        <p:txBody>
          <a:bodyPr wrap="square" lIns="45720" tIns="0" rIns="45720" bIns="0" anchor="ctr">
            <a:spAutoFit/>
          </a:bodyPr>
          <a:lstStyle/>
          <a:p>
            <a:pPr marL="57150" indent="-57150" defTabSz="1244224">
              <a:defRPr/>
            </a:pPr>
            <a:r>
              <a:rPr lang="en-GB" sz="1600" kern="0" dirty="0">
                <a:solidFill>
                  <a:sysClr val="windowText" lastClr="000000"/>
                </a:solidFill>
              </a:rPr>
              <a:t>Intro. to SoC Design</a:t>
            </a:r>
          </a:p>
          <a:p>
            <a:pPr marL="57150" indent="-57150" defTabSz="457200">
              <a:defRPr/>
            </a:pPr>
            <a:endParaRPr lang="en-GB" sz="1600" kern="0" dirty="0">
              <a:solidFill>
                <a:sysClr val="windowText" lastClr="000000"/>
              </a:solidFill>
            </a:endParaRPr>
          </a:p>
        </p:txBody>
      </p:sp>
      <p:sp>
        <p:nvSpPr>
          <p:cNvPr id="189" name="TextBox 99"/>
          <p:cNvSpPr txBox="1">
            <a:spLocks/>
          </p:cNvSpPr>
          <p:nvPr/>
        </p:nvSpPr>
        <p:spPr bwMode="auto">
          <a:xfrm>
            <a:off x="2844266" y="3788332"/>
            <a:ext cx="2019580" cy="430887"/>
          </a:xfrm>
          <a:prstGeom prst="roundRect">
            <a:avLst>
              <a:gd name="adj" fmla="val 0"/>
            </a:avLst>
          </a:prstGeom>
          <a:noFill/>
          <a:effectLst>
            <a:outerShdw blurRad="63500" dist="76200" dir="8880000" sx="97000" sy="97000" rotWithShape="0">
              <a:prstClr val="black">
                <a:alpha val="30000"/>
              </a:prstClr>
            </a:outerShdw>
          </a:effectLst>
          <a:scene3d>
            <a:camera prst="orthographicFront"/>
            <a:lightRig rig="soft" dir="t">
              <a:rot lat="0" lon="0" rev="19800000"/>
            </a:lightRig>
          </a:scene3d>
          <a:sp3d>
            <a:bevelT w="31750"/>
          </a:sp3d>
        </p:spPr>
        <p:txBody>
          <a:bodyPr wrap="square" lIns="45720" tIns="0" rIns="45720" bIns="0" anchor="ctr">
            <a:spAutoFit/>
          </a:bodyPr>
          <a:lstStyle/>
          <a:p>
            <a:pPr marL="57150" indent="-57150" defTabSz="457200">
              <a:defRPr/>
            </a:pPr>
            <a:r>
              <a:rPr lang="en-GB" sz="1600" kern="0" dirty="0">
                <a:solidFill>
                  <a:srgbClr val="000000"/>
                </a:solidFill>
                <a:ea typeface="MS PGothic" pitchFamily="34" charset="-128"/>
              </a:rPr>
              <a:t>RT Operating Systems</a:t>
            </a:r>
          </a:p>
          <a:p>
            <a:pPr marL="57150" indent="-57150" defTabSz="457200">
              <a:defRPr/>
            </a:pPr>
            <a:endParaRPr lang="en-GB" sz="1200" i="1" kern="0" dirty="0">
              <a:solidFill>
                <a:srgbClr val="000000"/>
              </a:solidFill>
            </a:endParaRPr>
          </a:p>
        </p:txBody>
      </p:sp>
      <p:sp>
        <p:nvSpPr>
          <p:cNvPr id="205" name="TextBox 99"/>
          <p:cNvSpPr txBox="1">
            <a:spLocks/>
          </p:cNvSpPr>
          <p:nvPr/>
        </p:nvSpPr>
        <p:spPr bwMode="auto">
          <a:xfrm>
            <a:off x="6311123" y="2943350"/>
            <a:ext cx="2124066" cy="246221"/>
          </a:xfrm>
          <a:prstGeom prst="roundRect">
            <a:avLst>
              <a:gd name="adj" fmla="val 0"/>
            </a:avLst>
          </a:prstGeom>
          <a:noFill/>
          <a:effectLst>
            <a:outerShdw blurRad="63500" dist="76200" dir="8880000" sx="97000" sy="97000" rotWithShape="0">
              <a:prstClr val="black">
                <a:alpha val="30000"/>
              </a:prstClr>
            </a:outerShdw>
          </a:effectLst>
          <a:scene3d>
            <a:camera prst="orthographicFront"/>
            <a:lightRig rig="soft" dir="t">
              <a:rot lat="0" lon="0" rev="19800000"/>
            </a:lightRig>
          </a:scene3d>
          <a:sp3d>
            <a:bevelT w="31750"/>
          </a:sp3d>
        </p:spPr>
        <p:txBody>
          <a:bodyPr wrap="square" lIns="45720" tIns="0" rIns="45720" bIns="0" anchor="ctr">
            <a:spAutoFit/>
          </a:bodyPr>
          <a:lstStyle/>
          <a:p>
            <a:pPr marL="57150" indent="-57150" defTabSz="1244224">
              <a:defRPr/>
            </a:pPr>
            <a:r>
              <a:rPr lang="en-GB" sz="1600" kern="0" dirty="0">
                <a:solidFill>
                  <a:srgbClr val="000000"/>
                </a:solidFill>
                <a:ea typeface="MS PGothic" pitchFamily="34" charset="-128"/>
              </a:rPr>
              <a:t>Computer Architecture</a:t>
            </a:r>
            <a:endParaRPr lang="en-GB" sz="1400" i="1" kern="0" dirty="0">
              <a:solidFill>
                <a:srgbClr val="000000"/>
              </a:solidFill>
            </a:endParaRPr>
          </a:p>
        </p:txBody>
      </p:sp>
      <p:sp>
        <p:nvSpPr>
          <p:cNvPr id="219" name="TextBox 99"/>
          <p:cNvSpPr txBox="1">
            <a:spLocks/>
          </p:cNvSpPr>
          <p:nvPr/>
        </p:nvSpPr>
        <p:spPr bwMode="auto">
          <a:xfrm>
            <a:off x="4510405" y="4020489"/>
            <a:ext cx="2225100" cy="492443"/>
          </a:xfrm>
          <a:prstGeom prst="roundRect">
            <a:avLst>
              <a:gd name="adj" fmla="val 0"/>
            </a:avLst>
          </a:prstGeom>
          <a:noFill/>
          <a:effectLst>
            <a:outerShdw blurRad="63500" dist="76200" dir="8880000" sx="97000" sy="97000" rotWithShape="0">
              <a:prstClr val="black">
                <a:alpha val="30000"/>
              </a:prstClr>
            </a:outerShdw>
          </a:effectLst>
          <a:scene3d>
            <a:camera prst="orthographicFront"/>
            <a:lightRig rig="soft" dir="t">
              <a:rot lat="0" lon="0" rev="19800000"/>
            </a:lightRig>
          </a:scene3d>
          <a:sp3d>
            <a:bevelT w="31750"/>
          </a:sp3d>
        </p:spPr>
        <p:txBody>
          <a:bodyPr wrap="square" lIns="45720" tIns="0" rIns="45720" bIns="0" anchor="ctr">
            <a:spAutoFit/>
          </a:bodyPr>
          <a:lstStyle/>
          <a:p>
            <a:pPr marL="57150" indent="-57150" algn="ctr" defTabSz="1244224">
              <a:defRPr/>
            </a:pPr>
            <a:r>
              <a:rPr lang="en-GB" sz="1600" kern="0" dirty="0">
                <a:solidFill>
                  <a:srgbClr val="000000"/>
                </a:solidFill>
                <a:ea typeface="MS PGothic" pitchFamily="34" charset="-128"/>
              </a:rPr>
              <a:t>Linux Kernel Development </a:t>
            </a:r>
            <a:endParaRPr lang="en-GB" sz="1400" i="1" kern="0" dirty="0">
              <a:solidFill>
                <a:srgbClr val="000000"/>
              </a:solidFill>
            </a:endParaRPr>
          </a:p>
        </p:txBody>
      </p:sp>
      <p:sp>
        <p:nvSpPr>
          <p:cNvPr id="225" name="Hexagon 224"/>
          <p:cNvSpPr/>
          <p:nvPr/>
        </p:nvSpPr>
        <p:spPr>
          <a:xfrm>
            <a:off x="7403331" y="2613136"/>
            <a:ext cx="313538" cy="270290"/>
          </a:xfrm>
          <a:prstGeom prst="hexagon">
            <a:avLst>
              <a:gd name="adj" fmla="val 28320"/>
              <a:gd name="vf" fmla="val 115470"/>
            </a:avLst>
          </a:prstGeom>
          <a:solidFill>
            <a:srgbClr val="FFFF66"/>
          </a:solidFill>
          <a:ln>
            <a:solidFill>
              <a:srgbClr val="808000"/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7" name="TextBox 99"/>
          <p:cNvSpPr txBox="1">
            <a:spLocks/>
          </p:cNvSpPr>
          <p:nvPr/>
        </p:nvSpPr>
        <p:spPr bwMode="auto">
          <a:xfrm>
            <a:off x="4965909" y="5135695"/>
            <a:ext cx="2794971" cy="246221"/>
          </a:xfrm>
          <a:prstGeom prst="roundRect">
            <a:avLst>
              <a:gd name="adj" fmla="val 0"/>
            </a:avLst>
          </a:prstGeom>
          <a:noFill/>
          <a:effectLst>
            <a:outerShdw blurRad="63500" dist="76200" dir="8880000" sx="97000" sy="97000" rotWithShape="0">
              <a:prstClr val="black">
                <a:alpha val="30000"/>
              </a:prstClr>
            </a:outerShdw>
          </a:effectLst>
          <a:scene3d>
            <a:camera prst="orthographicFront"/>
            <a:lightRig rig="soft" dir="t">
              <a:rot lat="0" lon="0" rev="19800000"/>
            </a:lightRig>
          </a:scene3d>
          <a:sp3d>
            <a:bevelT w="31750"/>
          </a:sp3d>
        </p:spPr>
        <p:txBody>
          <a:bodyPr wrap="square" lIns="45720" tIns="0" rIns="45720" bIns="0" anchor="ctr">
            <a:spAutoFit/>
          </a:bodyPr>
          <a:lstStyle/>
          <a:p>
            <a:pPr marL="57150" indent="-57150" defTabSz="1244224">
              <a:defRPr/>
            </a:pPr>
            <a:r>
              <a:rPr lang="en-GB" sz="1600" kern="0" dirty="0">
                <a:solidFill>
                  <a:srgbClr val="000000"/>
                </a:solidFill>
                <a:ea typeface="MS PGothic" pitchFamily="34" charset="-128"/>
              </a:rPr>
              <a:t>Mechatronics/Robotics</a:t>
            </a:r>
          </a:p>
        </p:txBody>
      </p:sp>
      <p:cxnSp>
        <p:nvCxnSpPr>
          <p:cNvPr id="228" name="Straight Connector 227"/>
          <p:cNvCxnSpPr/>
          <p:nvPr/>
        </p:nvCxnSpPr>
        <p:spPr>
          <a:xfrm>
            <a:off x="7105721" y="2748279"/>
            <a:ext cx="324000" cy="0"/>
          </a:xfrm>
          <a:prstGeom prst="line">
            <a:avLst/>
          </a:prstGeom>
          <a:ln w="12700">
            <a:solidFill>
              <a:srgbClr val="13675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4" name="Hexagon 233"/>
          <p:cNvSpPr/>
          <p:nvPr/>
        </p:nvSpPr>
        <p:spPr>
          <a:xfrm>
            <a:off x="6978882" y="2665149"/>
            <a:ext cx="162239" cy="135146"/>
          </a:xfrm>
          <a:prstGeom prst="hexagon">
            <a:avLst>
              <a:gd name="adj" fmla="val 28320"/>
              <a:gd name="vf" fmla="val 115470"/>
            </a:avLst>
          </a:prstGeom>
          <a:solidFill>
            <a:srgbClr val="FFFF66"/>
          </a:solidFill>
          <a:ln>
            <a:solidFill>
              <a:srgbClr val="808000"/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7716870" y="4626607"/>
            <a:ext cx="2644893" cy="491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indent="-57150" algn="ctr" defTabSz="1244224">
              <a:lnSpc>
                <a:spcPct val="80000"/>
              </a:lnSpc>
              <a:defRPr/>
            </a:pPr>
            <a:r>
              <a:rPr lang="en-GB" sz="1600" b="1" kern="0" dirty="0">
                <a:solidFill>
                  <a:srgbClr val="128CAB">
                    <a:lumMod val="75000"/>
                  </a:srgbClr>
                </a:solidFill>
              </a:rPr>
              <a:t>VLSI Design and Computer Architecture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7963775" y="3772502"/>
            <a:ext cx="2755603" cy="491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indent="-57150" algn="ctr" defTabSz="1244224">
              <a:lnSpc>
                <a:spcPct val="80000"/>
              </a:lnSpc>
              <a:defRPr/>
            </a:pPr>
            <a:r>
              <a:rPr lang="en-GB" sz="1600" b="1" kern="0" dirty="0">
                <a:solidFill>
                  <a:srgbClr val="1A8E78"/>
                </a:solidFill>
              </a:rPr>
              <a:t>Embedded System Design and Programming</a:t>
            </a:r>
            <a:endParaRPr lang="en-GB" sz="1600" b="1" kern="0" dirty="0">
              <a:solidFill>
                <a:srgbClr val="1EA289"/>
              </a:solidFill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7820956" y="2047095"/>
            <a:ext cx="2755603" cy="491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indent="-57150" algn="ctr" defTabSz="1244224">
              <a:lnSpc>
                <a:spcPct val="80000"/>
              </a:lnSpc>
              <a:defRPr/>
            </a:pPr>
            <a:r>
              <a:rPr lang="en-GB" sz="1600" b="1" kern="0" dirty="0">
                <a:solidFill>
                  <a:srgbClr val="1A8E78"/>
                </a:solidFill>
              </a:rPr>
              <a:t>Electronic System Design and Programming</a:t>
            </a:r>
            <a:endParaRPr lang="en-GB" sz="1600" b="1" kern="0" dirty="0">
              <a:solidFill>
                <a:srgbClr val="1EA289"/>
              </a:solidFill>
            </a:endParaRPr>
          </a:p>
        </p:txBody>
      </p:sp>
      <p:sp>
        <p:nvSpPr>
          <p:cNvPr id="95" name="Rectangle 94"/>
          <p:cNvSpPr>
            <a:spLocks noChangeAspect="1"/>
          </p:cNvSpPr>
          <p:nvPr/>
        </p:nvSpPr>
        <p:spPr>
          <a:xfrm>
            <a:off x="2190535" y="2557593"/>
            <a:ext cx="242702" cy="242703"/>
          </a:xfrm>
          <a:prstGeom prst="rect">
            <a:avLst/>
          </a:prstGeom>
          <a:solidFill>
            <a:srgbClr val="00B1DB"/>
          </a:solidFill>
          <a:ln>
            <a:solidFill>
              <a:schemeClr val="accent5">
                <a:lumMod val="50000"/>
              </a:schemeClr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dirty="0">
              <a:solidFill>
                <a:srgbClr val="FFFFFF"/>
              </a:solidFill>
              <a:cs typeface="Gill Sans MT"/>
            </a:endParaRPr>
          </a:p>
        </p:txBody>
      </p:sp>
      <p:sp>
        <p:nvSpPr>
          <p:cNvPr id="96" name="Hexagon 95"/>
          <p:cNvSpPr/>
          <p:nvPr/>
        </p:nvSpPr>
        <p:spPr>
          <a:xfrm>
            <a:off x="7888785" y="5077243"/>
            <a:ext cx="313538" cy="270290"/>
          </a:xfrm>
          <a:prstGeom prst="hexagon">
            <a:avLst>
              <a:gd name="adj" fmla="val 28320"/>
              <a:gd name="vf" fmla="val 115470"/>
            </a:avLst>
          </a:prstGeom>
          <a:solidFill>
            <a:srgbClr val="FFFF66"/>
          </a:solidFill>
          <a:ln>
            <a:solidFill>
              <a:srgbClr val="808000"/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7" name="Hexagon 96"/>
          <p:cNvSpPr/>
          <p:nvPr/>
        </p:nvSpPr>
        <p:spPr>
          <a:xfrm>
            <a:off x="7586565" y="5147866"/>
            <a:ext cx="162239" cy="135146"/>
          </a:xfrm>
          <a:prstGeom prst="hexagon">
            <a:avLst>
              <a:gd name="adj" fmla="val 28320"/>
              <a:gd name="vf" fmla="val 115470"/>
            </a:avLst>
          </a:prstGeom>
          <a:solidFill>
            <a:srgbClr val="FFFF66"/>
          </a:solidFill>
          <a:ln>
            <a:solidFill>
              <a:srgbClr val="808000"/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98" name="Straight Connector 97"/>
          <p:cNvCxnSpPr/>
          <p:nvPr/>
        </p:nvCxnSpPr>
        <p:spPr>
          <a:xfrm>
            <a:off x="7721784" y="5222459"/>
            <a:ext cx="180000" cy="0"/>
          </a:xfrm>
          <a:prstGeom prst="line">
            <a:avLst/>
          </a:prstGeom>
          <a:ln w="12700">
            <a:solidFill>
              <a:srgbClr val="13675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9"/>
          <p:cNvSpPr txBox="1">
            <a:spLocks/>
          </p:cNvSpPr>
          <p:nvPr/>
        </p:nvSpPr>
        <p:spPr bwMode="auto">
          <a:xfrm>
            <a:off x="7135814" y="5336831"/>
            <a:ext cx="1130666" cy="246221"/>
          </a:xfrm>
          <a:prstGeom prst="roundRect">
            <a:avLst>
              <a:gd name="adj" fmla="val 0"/>
            </a:avLst>
          </a:prstGeom>
          <a:noFill/>
          <a:effectLst>
            <a:outerShdw blurRad="63500" dist="76200" dir="8880000" sx="97000" sy="97000" rotWithShape="0">
              <a:prstClr val="black">
                <a:alpha val="30000"/>
              </a:prstClr>
            </a:outerShdw>
          </a:effectLst>
          <a:scene3d>
            <a:camera prst="orthographicFront"/>
            <a:lightRig rig="soft" dir="t">
              <a:rot lat="0" lon="0" rev="19800000"/>
            </a:lightRig>
          </a:scene3d>
          <a:sp3d>
            <a:bevelT w="31750"/>
          </a:sp3d>
        </p:spPr>
        <p:txBody>
          <a:bodyPr wrap="square" lIns="45720" tIns="0" rIns="45720" bIns="0" anchor="ctr">
            <a:spAutoFit/>
          </a:bodyPr>
          <a:lstStyle/>
          <a:p>
            <a:pPr marL="57150" indent="-57150" defTabSz="1244224">
              <a:defRPr/>
            </a:pPr>
            <a:r>
              <a:rPr lang="en-GB" sz="1600" kern="0" dirty="0">
                <a:solidFill>
                  <a:srgbClr val="000000"/>
                </a:solidFill>
                <a:ea typeface="MS PGothic" pitchFamily="34" charset="-128"/>
              </a:rPr>
              <a:t>VLSI Design</a:t>
            </a:r>
            <a:endParaRPr lang="en-GB" sz="1400" i="1" kern="0" dirty="0">
              <a:solidFill>
                <a:srgbClr val="000000"/>
              </a:solidFill>
            </a:endParaRPr>
          </a:p>
        </p:txBody>
      </p:sp>
      <p:sp>
        <p:nvSpPr>
          <p:cNvPr id="92" name="TextBox 266"/>
          <p:cNvSpPr txBox="1">
            <a:spLocks/>
          </p:cNvSpPr>
          <p:nvPr/>
        </p:nvSpPr>
        <p:spPr bwMode="auto">
          <a:xfrm>
            <a:off x="5502061" y="3590718"/>
            <a:ext cx="440289" cy="276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endParaRPr lang="en-GB" sz="1200" kern="0" dirty="0">
              <a:solidFill>
                <a:sysClr val="windowText" lastClr="000000"/>
              </a:solidFill>
              <a:ea typeface="MS PGothic" pitchFamily="34" charset="-128"/>
            </a:endParaRPr>
          </a:p>
        </p:txBody>
      </p:sp>
      <p:sp>
        <p:nvSpPr>
          <p:cNvPr id="93" name="TextBox 99"/>
          <p:cNvSpPr txBox="1">
            <a:spLocks/>
          </p:cNvSpPr>
          <p:nvPr/>
        </p:nvSpPr>
        <p:spPr bwMode="auto">
          <a:xfrm>
            <a:off x="2888104" y="2557593"/>
            <a:ext cx="1763264" cy="246221"/>
          </a:xfrm>
          <a:prstGeom prst="roundRect">
            <a:avLst>
              <a:gd name="adj" fmla="val 0"/>
            </a:avLst>
          </a:prstGeom>
          <a:noFill/>
          <a:effectLst>
            <a:outerShdw blurRad="63500" dist="76200" dir="8880000" sx="97000" sy="97000" rotWithShape="0">
              <a:prstClr val="black">
                <a:alpha val="30000"/>
              </a:prstClr>
            </a:outerShdw>
          </a:effectLst>
          <a:scene3d>
            <a:camera prst="orthographicFront"/>
            <a:lightRig rig="soft" dir="t">
              <a:rot lat="0" lon="0" rev="19800000"/>
            </a:lightRig>
          </a:scene3d>
          <a:sp3d>
            <a:bevelT w="31750"/>
          </a:sp3d>
        </p:spPr>
        <p:txBody>
          <a:bodyPr wrap="square" lIns="45720" tIns="0" rIns="45720" bIns="0" anchor="ctr">
            <a:spAutoFit/>
          </a:bodyPr>
          <a:lstStyle/>
          <a:p>
            <a:pPr marL="57150" indent="-57150" defTabSz="1244224">
              <a:defRPr/>
            </a:pPr>
            <a:r>
              <a:rPr lang="en-GB" sz="1600" kern="0" dirty="0">
                <a:solidFill>
                  <a:srgbClr val="000000"/>
                </a:solidFill>
                <a:ea typeface="MS PGothic" pitchFamily="34" charset="-128"/>
              </a:rPr>
              <a:t>Graphics/Gaming</a:t>
            </a:r>
            <a:endParaRPr lang="en-GB" sz="1400" i="1" kern="0" dirty="0">
              <a:solidFill>
                <a:srgbClr val="000000"/>
              </a:solidFill>
            </a:endParaRPr>
          </a:p>
        </p:txBody>
      </p:sp>
      <p:cxnSp>
        <p:nvCxnSpPr>
          <p:cNvPr id="105" name="Straight Connector 104"/>
          <p:cNvCxnSpPr/>
          <p:nvPr/>
        </p:nvCxnSpPr>
        <p:spPr>
          <a:xfrm>
            <a:off x="5396686" y="3793350"/>
            <a:ext cx="360000" cy="0"/>
          </a:xfrm>
          <a:prstGeom prst="line">
            <a:avLst/>
          </a:prstGeom>
          <a:ln w="12700">
            <a:solidFill>
              <a:srgbClr val="13675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Oval 105"/>
          <p:cNvSpPr>
            <a:spLocks noChangeAspect="1"/>
          </p:cNvSpPr>
          <p:nvPr/>
        </p:nvSpPr>
        <p:spPr>
          <a:xfrm>
            <a:off x="5283139" y="3728803"/>
            <a:ext cx="157251" cy="157250"/>
          </a:xfrm>
          <a:prstGeom prst="ellipse">
            <a:avLst/>
          </a:prstGeom>
          <a:solidFill>
            <a:srgbClr val="FF6600"/>
          </a:solidFill>
          <a:ln>
            <a:solidFill>
              <a:srgbClr val="800000"/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dirty="0">
              <a:solidFill>
                <a:srgbClr val="FFFFFF"/>
              </a:solidFill>
              <a:cs typeface="Gill Sans MT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>
            <a:off x="5518412" y="3673483"/>
            <a:ext cx="267892" cy="267890"/>
          </a:xfrm>
          <a:prstGeom prst="ellipse">
            <a:avLst/>
          </a:prstGeom>
          <a:solidFill>
            <a:srgbClr val="FF6600"/>
          </a:solidFill>
          <a:ln>
            <a:solidFill>
              <a:srgbClr val="800000"/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dirty="0">
              <a:solidFill>
                <a:srgbClr val="FFFFFF"/>
              </a:solidFill>
              <a:cs typeface="Gill Sans MT"/>
            </a:endParaRPr>
          </a:p>
        </p:txBody>
      </p:sp>
      <p:sp>
        <p:nvSpPr>
          <p:cNvPr id="108" name="TextBox 99"/>
          <p:cNvSpPr txBox="1">
            <a:spLocks/>
          </p:cNvSpPr>
          <p:nvPr/>
        </p:nvSpPr>
        <p:spPr bwMode="auto">
          <a:xfrm rot="19367923">
            <a:off x="8216873" y="2861087"/>
            <a:ext cx="1844395" cy="738664"/>
          </a:xfrm>
          <a:prstGeom prst="roundRect">
            <a:avLst>
              <a:gd name="adj" fmla="val 0"/>
            </a:avLst>
          </a:prstGeom>
          <a:noFill/>
          <a:effectLst>
            <a:outerShdw blurRad="63500" dist="76200" dir="8880000" sx="97000" sy="97000" rotWithShape="0">
              <a:prstClr val="black">
                <a:alpha val="30000"/>
              </a:prstClr>
            </a:outerShdw>
          </a:effectLst>
          <a:scene3d>
            <a:camera prst="orthographicFront"/>
            <a:lightRig rig="soft" dir="t">
              <a:rot lat="0" lon="0" rev="19800000"/>
            </a:lightRig>
          </a:scene3d>
          <a:sp3d>
            <a:bevelT w="31750"/>
          </a:sp3d>
        </p:spPr>
        <p:txBody>
          <a:bodyPr wrap="square" lIns="45720" tIns="0" rIns="45720" bIns="0" anchor="ctr">
            <a:spAutoFit/>
          </a:bodyPr>
          <a:lstStyle/>
          <a:p>
            <a:pPr marL="57150" indent="-57150" algn="ctr" defTabSz="457200">
              <a:defRPr/>
            </a:pPr>
            <a:r>
              <a:rPr lang="en-GB" sz="2400" kern="0" dirty="0">
                <a:solidFill>
                  <a:srgbClr val="FF0000"/>
                </a:solidFill>
                <a:ea typeface="MS PGothic" pitchFamily="34" charset="-128"/>
              </a:rPr>
              <a:t>First Upgrade Beat Year </a:t>
            </a:r>
            <a:endParaRPr lang="en-GB" sz="2000" i="1" kern="0" dirty="0">
              <a:solidFill>
                <a:srgbClr val="FF000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71068DB-97A1-4831-956F-58B760B738E1}"/>
              </a:ext>
            </a:extLst>
          </p:cNvPr>
          <p:cNvSpPr>
            <a:spLocks noChangeAspect="1"/>
          </p:cNvSpPr>
          <p:nvPr/>
        </p:nvSpPr>
        <p:spPr>
          <a:xfrm>
            <a:off x="3602541" y="2835838"/>
            <a:ext cx="242702" cy="242703"/>
          </a:xfrm>
          <a:prstGeom prst="rect">
            <a:avLst/>
          </a:prstGeom>
          <a:solidFill>
            <a:srgbClr val="00B1DB"/>
          </a:solidFill>
          <a:ln>
            <a:solidFill>
              <a:schemeClr val="accent5">
                <a:lumMod val="50000"/>
              </a:schemeClr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dirty="0">
              <a:solidFill>
                <a:srgbClr val="FFFFFF"/>
              </a:solidFill>
              <a:cs typeface="Gill Sans MT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E711955-0AF0-483A-BD80-9FAD75C1523D}"/>
              </a:ext>
            </a:extLst>
          </p:cNvPr>
          <p:cNvSpPr>
            <a:spLocks noChangeAspect="1"/>
          </p:cNvSpPr>
          <p:nvPr/>
        </p:nvSpPr>
        <p:spPr>
          <a:xfrm>
            <a:off x="3890643" y="3488341"/>
            <a:ext cx="242702" cy="242703"/>
          </a:xfrm>
          <a:prstGeom prst="rect">
            <a:avLst/>
          </a:prstGeom>
          <a:solidFill>
            <a:srgbClr val="00B1DB"/>
          </a:solidFill>
          <a:ln>
            <a:solidFill>
              <a:schemeClr val="accent5">
                <a:lumMod val="50000"/>
              </a:schemeClr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dirty="0">
              <a:solidFill>
                <a:srgbClr val="FFFFFF"/>
              </a:solidFill>
              <a:cs typeface="Gill Sans MT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D157B5E3-2E6B-4831-9D38-7CDBAEBBBBA7}"/>
              </a:ext>
            </a:extLst>
          </p:cNvPr>
          <p:cNvSpPr>
            <a:spLocks noChangeAspect="1"/>
          </p:cNvSpPr>
          <p:nvPr/>
        </p:nvSpPr>
        <p:spPr>
          <a:xfrm>
            <a:off x="5758798" y="4877081"/>
            <a:ext cx="157251" cy="157250"/>
          </a:xfrm>
          <a:prstGeom prst="ellipse">
            <a:avLst/>
          </a:prstGeom>
          <a:solidFill>
            <a:srgbClr val="FF6600"/>
          </a:solidFill>
          <a:ln>
            <a:solidFill>
              <a:srgbClr val="800000"/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dirty="0">
              <a:solidFill>
                <a:srgbClr val="FFFFFF"/>
              </a:solidFill>
              <a:cs typeface="Gill Sans MT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6282DFC7-29E5-4EF4-8B96-45E486D1C78C}"/>
              </a:ext>
            </a:extLst>
          </p:cNvPr>
          <p:cNvCxnSpPr/>
          <p:nvPr/>
        </p:nvCxnSpPr>
        <p:spPr>
          <a:xfrm>
            <a:off x="5882687" y="4955706"/>
            <a:ext cx="180000" cy="0"/>
          </a:xfrm>
          <a:prstGeom prst="line">
            <a:avLst/>
          </a:prstGeom>
          <a:ln w="12700">
            <a:solidFill>
              <a:srgbClr val="13675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EC9990BF-034B-422B-B01B-4A8D670BEB48}"/>
              </a:ext>
            </a:extLst>
          </p:cNvPr>
          <p:cNvSpPr>
            <a:spLocks noChangeAspect="1"/>
          </p:cNvSpPr>
          <p:nvPr/>
        </p:nvSpPr>
        <p:spPr>
          <a:xfrm>
            <a:off x="5994071" y="4821761"/>
            <a:ext cx="267892" cy="267890"/>
          </a:xfrm>
          <a:prstGeom prst="ellipse">
            <a:avLst/>
          </a:prstGeom>
          <a:solidFill>
            <a:srgbClr val="FF6600"/>
          </a:solidFill>
          <a:ln>
            <a:solidFill>
              <a:srgbClr val="800000"/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dirty="0">
              <a:solidFill>
                <a:srgbClr val="FFFFFF"/>
              </a:solidFill>
              <a:cs typeface="Gill Sans MT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0751193-5C36-4F99-81E3-A63836C907F9}"/>
              </a:ext>
            </a:extLst>
          </p:cNvPr>
          <p:cNvSpPr>
            <a:spLocks noChangeAspect="1"/>
          </p:cNvSpPr>
          <p:nvPr/>
        </p:nvSpPr>
        <p:spPr>
          <a:xfrm>
            <a:off x="4192328" y="5267299"/>
            <a:ext cx="242702" cy="242703"/>
          </a:xfrm>
          <a:prstGeom prst="rect">
            <a:avLst/>
          </a:prstGeom>
          <a:solidFill>
            <a:srgbClr val="00B1DB"/>
          </a:solidFill>
          <a:ln>
            <a:solidFill>
              <a:schemeClr val="accent5">
                <a:lumMod val="50000"/>
              </a:schemeClr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dirty="0">
              <a:solidFill>
                <a:srgbClr val="FFFFFF"/>
              </a:solidFill>
              <a:cs typeface="Gill Sans MT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D2D65B3-64ED-4E16-8768-EA8C3DD1B68B}"/>
              </a:ext>
            </a:extLst>
          </p:cNvPr>
          <p:cNvSpPr>
            <a:spLocks noChangeAspect="1"/>
          </p:cNvSpPr>
          <p:nvPr/>
        </p:nvSpPr>
        <p:spPr>
          <a:xfrm>
            <a:off x="4193529" y="4725400"/>
            <a:ext cx="242702" cy="242703"/>
          </a:xfrm>
          <a:prstGeom prst="rect">
            <a:avLst/>
          </a:prstGeom>
          <a:solidFill>
            <a:srgbClr val="00B1DB"/>
          </a:solidFill>
          <a:ln>
            <a:solidFill>
              <a:schemeClr val="accent5">
                <a:lumMod val="50000"/>
              </a:schemeClr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dirty="0">
              <a:solidFill>
                <a:srgbClr val="FFFFFF"/>
              </a:solidFill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5098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736" y="381099"/>
            <a:ext cx="10135735" cy="558487"/>
          </a:xfrm>
        </p:spPr>
        <p:txBody>
          <a:bodyPr/>
          <a:lstStyle/>
          <a:p>
            <a:r>
              <a:rPr lang="en-GB" dirty="0"/>
              <a:t>E-First Textbooks (Products)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9153" y="1178256"/>
            <a:ext cx="8734180" cy="517174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Complements online courses with wider coverage of topics</a:t>
            </a:r>
          </a:p>
          <a:p>
            <a:pPr>
              <a:lnSpc>
                <a:spcPct val="150000"/>
              </a:lnSpc>
            </a:pPr>
            <a:r>
              <a:rPr lang="en-GB" dirty="0"/>
              <a:t>Digital-First with Print-on-Demand</a:t>
            </a:r>
          </a:p>
          <a:p>
            <a:r>
              <a:rPr lang="en-GB" dirty="0"/>
              <a:t>First e-textbook</a:t>
            </a:r>
            <a:endParaRPr lang="en-GB" i="1" dirty="0"/>
          </a:p>
          <a:p>
            <a:pPr lvl="1"/>
            <a:r>
              <a:rPr lang="en-GB" i="1" dirty="0"/>
              <a:t>Embedded Systems Fundamentals with ARM Cortex-M based Microcontrollers: </a:t>
            </a:r>
          </a:p>
          <a:p>
            <a:pPr marL="231775" lvl="1" indent="0">
              <a:buNone/>
            </a:pPr>
            <a:r>
              <a:rPr lang="en-GB" i="1" dirty="0"/>
              <a:t>   A Practical Approach </a:t>
            </a:r>
            <a:endParaRPr lang="en-GB" dirty="0"/>
          </a:p>
          <a:p>
            <a:pPr lvl="1"/>
            <a:r>
              <a:rPr lang="en-GB" dirty="0"/>
              <a:t>by Dr Alexander G. Dean</a:t>
            </a:r>
          </a:p>
          <a:p>
            <a:pPr lvl="1"/>
            <a:r>
              <a:rPr lang="en-GB" dirty="0"/>
              <a:t>ISBN 978-1-911531-03-6</a:t>
            </a:r>
          </a:p>
          <a:p>
            <a:r>
              <a:rPr lang="en-GB" b="1" dirty="0"/>
              <a:t>Coming Soon</a:t>
            </a:r>
          </a:p>
          <a:p>
            <a:r>
              <a:rPr lang="en-GB" sz="2000" i="1" dirty="0"/>
              <a:t>Digital Signal Processing using Arm Cortex-M based </a:t>
            </a:r>
            <a:r>
              <a:rPr lang="en-GB" sz="2000" i="1" dirty="0" err="1"/>
              <a:t>Microcontrollers</a:t>
            </a:r>
            <a:r>
              <a:rPr lang="en-GB" sz="2000" i="1" dirty="0"/>
              <a:t>:                      Theory and Practice</a:t>
            </a:r>
          </a:p>
          <a:p>
            <a:r>
              <a:rPr lang="en-GB" sz="2000" dirty="0"/>
              <a:t>December 2018 Publication Date</a:t>
            </a:r>
            <a:r>
              <a:rPr lang="en-GB" sz="2000" i="1" dirty="0"/>
              <a:t> </a:t>
            </a:r>
          </a:p>
          <a:p>
            <a:pPr>
              <a:lnSpc>
                <a:spcPct val="150000"/>
              </a:lnSpc>
            </a:pP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289" y="939586"/>
            <a:ext cx="1668466" cy="235548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75A39FA-66D5-7045-BA7C-0DE862481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289" y="3562934"/>
            <a:ext cx="1705636" cy="271160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021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ight Arrow 131"/>
          <p:cNvSpPr/>
          <p:nvPr/>
        </p:nvSpPr>
        <p:spPr bwMode="auto">
          <a:xfrm>
            <a:off x="679415" y="1866373"/>
            <a:ext cx="10372681" cy="1698641"/>
          </a:xfrm>
          <a:prstGeom prst="rightArrow">
            <a:avLst>
              <a:gd name="adj1" fmla="val 84520"/>
              <a:gd name="adj2" fmla="val 63845"/>
            </a:avLst>
          </a:prstGeom>
          <a:gradFill flip="none" rotWithShape="1">
            <a:gsLst>
              <a:gs pos="0">
                <a:schemeClr val="bg1">
                  <a:lumMod val="10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  <a:tileRect/>
          </a:gra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457200"/>
            <a:endParaRPr lang="en-GB" dirty="0">
              <a:solidFill>
                <a:srgbClr val="000000"/>
              </a:solidFill>
              <a:cs typeface="Gill Sans MT"/>
            </a:endParaRPr>
          </a:p>
        </p:txBody>
      </p:sp>
      <p:sp>
        <p:nvSpPr>
          <p:cNvPr id="133" name="Right Arrow 132"/>
          <p:cNvSpPr/>
          <p:nvPr/>
        </p:nvSpPr>
        <p:spPr bwMode="auto">
          <a:xfrm>
            <a:off x="563249" y="3287176"/>
            <a:ext cx="10605012" cy="1465172"/>
          </a:xfrm>
          <a:prstGeom prst="rightArrow">
            <a:avLst>
              <a:gd name="adj1" fmla="val 84520"/>
              <a:gd name="adj2" fmla="val 63845"/>
            </a:avLst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457200"/>
            <a:endParaRPr lang="en-GB" dirty="0">
              <a:solidFill>
                <a:srgbClr val="000000"/>
              </a:solidFill>
              <a:cs typeface="Gill Sans MT"/>
            </a:endParaRPr>
          </a:p>
        </p:txBody>
      </p:sp>
      <p:sp>
        <p:nvSpPr>
          <p:cNvPr id="136" name="Right Arrow 135"/>
          <p:cNvSpPr/>
          <p:nvPr/>
        </p:nvSpPr>
        <p:spPr bwMode="auto">
          <a:xfrm>
            <a:off x="502444" y="4517406"/>
            <a:ext cx="10372681" cy="1192643"/>
          </a:xfrm>
          <a:prstGeom prst="rightArrow">
            <a:avLst>
              <a:gd name="adj1" fmla="val 84520"/>
              <a:gd name="adj2" fmla="val 63845"/>
            </a:avLst>
          </a:prstGeom>
          <a:gradFill flip="none" rotWithShape="1">
            <a:gsLst>
              <a:gs pos="0">
                <a:schemeClr val="bg1">
                  <a:lumMod val="10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  <a:tileRect/>
          </a:gra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457200"/>
            <a:endParaRPr lang="en-GB" dirty="0">
              <a:solidFill>
                <a:srgbClr val="000000"/>
              </a:solidFill>
              <a:cs typeface="Gill Sans MT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18743" y="1235037"/>
            <a:ext cx="10565888" cy="4395291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457200"/>
            <a:endParaRPr lang="en-GB" sz="1200" dirty="0">
              <a:solidFill>
                <a:srgbClr val="000000"/>
              </a:solidFill>
              <a:cs typeface="Gill Sans MT"/>
            </a:endParaRPr>
          </a:p>
        </p:txBody>
      </p:sp>
      <p:sp>
        <p:nvSpPr>
          <p:cNvPr id="8" name="Text Box 21"/>
          <p:cNvSpPr txBox="1">
            <a:spLocks noChangeArrowheads="1"/>
          </p:cNvSpPr>
          <p:nvPr/>
        </p:nvSpPr>
        <p:spPr bwMode="auto">
          <a:xfrm>
            <a:off x="869976" y="5570895"/>
            <a:ext cx="2010253" cy="3693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457200">
              <a:spcBef>
                <a:spcPct val="50000"/>
              </a:spcBef>
              <a:defRPr/>
            </a:pPr>
            <a:endParaRPr lang="en-US" kern="0" dirty="0">
              <a:solidFill>
                <a:sysClr val="windowText" lastClr="000000"/>
              </a:solidFill>
              <a:cs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2052990" y="3186606"/>
            <a:ext cx="4677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endParaRPr lang="en-GB" kern="0" dirty="0">
              <a:solidFill>
                <a:sysClr val="windowText" lastClr="000000"/>
              </a:solidFill>
              <a:cs typeface="Gill Sans MT"/>
            </a:endParaRPr>
          </a:p>
        </p:txBody>
      </p:sp>
      <p:sp>
        <p:nvSpPr>
          <p:cNvPr id="15" name="Text Box 21"/>
          <p:cNvSpPr txBox="1">
            <a:spLocks noChangeArrowheads="1"/>
          </p:cNvSpPr>
          <p:nvPr/>
        </p:nvSpPr>
        <p:spPr bwMode="auto">
          <a:xfrm rot="16200000">
            <a:off x="-2127217" y="2949972"/>
            <a:ext cx="4826000" cy="46172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457200">
              <a:spcBef>
                <a:spcPct val="50000"/>
              </a:spcBef>
              <a:defRPr/>
            </a:pPr>
            <a:r>
              <a:rPr lang="en-US" sz="2400" kern="0" dirty="0">
                <a:solidFill>
                  <a:srgbClr val="000000"/>
                </a:solidFill>
                <a:cs typeface="Gill Sans MT"/>
              </a:rPr>
              <a:t>Broad Academic Topics</a:t>
            </a:r>
            <a:endParaRPr lang="en-US" kern="0" dirty="0">
              <a:solidFill>
                <a:srgbClr val="000000"/>
              </a:solidFill>
              <a:cs typeface="Gill Sans MT"/>
            </a:endParaRPr>
          </a:p>
        </p:txBody>
      </p:sp>
      <p:cxnSp>
        <p:nvCxnSpPr>
          <p:cNvPr id="13" name="Straight Arrow Connector 159"/>
          <p:cNvCxnSpPr>
            <a:cxnSpLocks noChangeShapeType="1"/>
          </p:cNvCxnSpPr>
          <p:nvPr/>
        </p:nvCxnSpPr>
        <p:spPr bwMode="auto">
          <a:xfrm flipV="1">
            <a:off x="500410" y="1472550"/>
            <a:ext cx="17532" cy="4130463"/>
          </a:xfrm>
          <a:prstGeom prst="straightConnector1">
            <a:avLst/>
          </a:prstGeom>
          <a:noFill/>
          <a:ln w="349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4" name="Straight Arrow Connector 157"/>
          <p:cNvCxnSpPr>
            <a:cxnSpLocks noChangeShapeType="1"/>
          </p:cNvCxnSpPr>
          <p:nvPr/>
        </p:nvCxnSpPr>
        <p:spPr bwMode="auto">
          <a:xfrm>
            <a:off x="493174" y="5603003"/>
            <a:ext cx="10924162" cy="2002"/>
          </a:xfrm>
          <a:prstGeom prst="straightConnector1">
            <a:avLst/>
          </a:prstGeom>
          <a:noFill/>
          <a:ln w="349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7" name="Straight Connector 153"/>
          <p:cNvCxnSpPr>
            <a:cxnSpLocks noChangeShapeType="1"/>
          </p:cNvCxnSpPr>
          <p:nvPr/>
        </p:nvCxnSpPr>
        <p:spPr bwMode="auto">
          <a:xfrm flipH="1">
            <a:off x="6327401" y="1781308"/>
            <a:ext cx="9893" cy="3760521"/>
          </a:xfrm>
          <a:prstGeom prst="line">
            <a:avLst/>
          </a:prstGeom>
          <a:noFill/>
          <a:ln w="9525" algn="ctr">
            <a:solidFill>
              <a:srgbClr val="A6A6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Straight Connector 153"/>
          <p:cNvCxnSpPr>
            <a:cxnSpLocks noChangeShapeType="1"/>
          </p:cNvCxnSpPr>
          <p:nvPr/>
        </p:nvCxnSpPr>
        <p:spPr bwMode="auto">
          <a:xfrm>
            <a:off x="4475918" y="1674427"/>
            <a:ext cx="5886" cy="3852318"/>
          </a:xfrm>
          <a:prstGeom prst="line">
            <a:avLst/>
          </a:prstGeom>
          <a:noFill/>
          <a:ln w="9525" algn="ctr">
            <a:solidFill>
              <a:srgbClr val="A6A6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Straight Connector 154"/>
          <p:cNvCxnSpPr>
            <a:cxnSpLocks noChangeShapeType="1"/>
          </p:cNvCxnSpPr>
          <p:nvPr/>
        </p:nvCxnSpPr>
        <p:spPr bwMode="auto">
          <a:xfrm flipH="1">
            <a:off x="2636189" y="1781307"/>
            <a:ext cx="1588" cy="3771888"/>
          </a:xfrm>
          <a:prstGeom prst="line">
            <a:avLst/>
          </a:prstGeom>
          <a:noFill/>
          <a:ln w="9525" algn="ctr">
            <a:solidFill>
              <a:srgbClr val="A6A6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Connector 153"/>
          <p:cNvCxnSpPr>
            <a:cxnSpLocks noChangeShapeType="1"/>
          </p:cNvCxnSpPr>
          <p:nvPr/>
        </p:nvCxnSpPr>
        <p:spPr bwMode="auto">
          <a:xfrm flipH="1">
            <a:off x="8173003" y="1781308"/>
            <a:ext cx="1588" cy="3755759"/>
          </a:xfrm>
          <a:prstGeom prst="line">
            <a:avLst/>
          </a:prstGeom>
          <a:noFill/>
          <a:ln w="9525" algn="ctr">
            <a:solidFill>
              <a:srgbClr val="A6A6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" name="TextBox 266"/>
          <p:cNvSpPr txBox="1">
            <a:spLocks/>
          </p:cNvSpPr>
          <p:nvPr/>
        </p:nvSpPr>
        <p:spPr bwMode="auto">
          <a:xfrm>
            <a:off x="7167847" y="2434152"/>
            <a:ext cx="440289" cy="276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endParaRPr lang="en-GB" sz="1200" kern="0" dirty="0">
              <a:solidFill>
                <a:sysClr val="windowText" lastClr="000000"/>
              </a:solidFill>
              <a:ea typeface="MS PGothic" pitchFamily="34" charset="-128"/>
            </a:endParaRPr>
          </a:p>
        </p:txBody>
      </p:sp>
      <p:sp>
        <p:nvSpPr>
          <p:cNvPr id="135" name="TextBox 94"/>
          <p:cNvSpPr txBox="1">
            <a:spLocks/>
          </p:cNvSpPr>
          <p:nvPr/>
        </p:nvSpPr>
        <p:spPr bwMode="auto">
          <a:xfrm>
            <a:off x="481629" y="3411449"/>
            <a:ext cx="1785985" cy="272415"/>
          </a:xfrm>
          <a:prstGeom prst="roundRect">
            <a:avLst/>
          </a:prstGeom>
          <a:noFill/>
          <a:ln>
            <a:noFill/>
          </a:ln>
          <a:effectLst>
            <a:outerShdw blurRad="63500" dist="76200" dir="8880000" sx="97000" sy="97000" rotWithShape="0">
              <a:prstClr val="black">
                <a:alpha val="30000"/>
              </a:prstClr>
            </a:outerShdw>
          </a:effectLst>
          <a:scene3d>
            <a:camera prst="orthographicFront"/>
            <a:lightRig rig="soft" dir="t">
              <a:rot lat="0" lon="0" rev="19800000"/>
            </a:lightRig>
          </a:scene3d>
          <a:sp3d>
            <a:bevelT w="31750"/>
          </a:sp3d>
        </p:spPr>
        <p:txBody>
          <a:bodyPr wrap="square" lIns="45720" tIns="0" rIns="45720" bIns="0" anchor="ctr">
            <a:spAutoFit/>
          </a:bodyPr>
          <a:lstStyle>
            <a:defPPr>
              <a:defRPr lang="en-US"/>
            </a:defPPr>
            <a:lvl1pPr marL="57150" indent="-57150">
              <a:defRPr sz="1400" kern="0">
                <a:solidFill>
                  <a:sysClr val="windowText" lastClr="000000"/>
                </a:solidFill>
              </a:defRPr>
            </a:lvl1pPr>
          </a:lstStyle>
          <a:p>
            <a:pPr defTabSz="457200">
              <a:defRPr/>
            </a:pPr>
            <a:r>
              <a:rPr lang="en-GB" sz="1600" dirty="0"/>
              <a:t>Efficient Embedded </a:t>
            </a:r>
            <a:endParaRPr lang="en-GB" i="1" dirty="0"/>
          </a:p>
        </p:txBody>
      </p:sp>
      <p:sp>
        <p:nvSpPr>
          <p:cNvPr id="138" name="TextBox 106"/>
          <p:cNvSpPr txBox="1">
            <a:spLocks/>
          </p:cNvSpPr>
          <p:nvPr/>
        </p:nvSpPr>
        <p:spPr bwMode="auto">
          <a:xfrm>
            <a:off x="2782013" y="4159512"/>
            <a:ext cx="512212" cy="277090"/>
          </a:xfrm>
          <a:prstGeom prst="roundRect">
            <a:avLst/>
          </a:prstGeom>
          <a:noFill/>
          <a:ln>
            <a:noFill/>
          </a:ln>
          <a:effectLst>
            <a:outerShdw blurRad="63500" dist="76200" dir="8880000" sx="97000" sy="97000" rotWithShape="0">
              <a:prstClr val="black">
                <a:alpha val="30000"/>
              </a:prstClr>
            </a:outerShdw>
          </a:effectLst>
          <a:scene3d>
            <a:camera prst="orthographicFront"/>
            <a:lightRig rig="soft" dir="t">
              <a:rot lat="0" lon="0" rev="19800000"/>
            </a:lightRig>
          </a:scene3d>
          <a:sp3d>
            <a:bevelT w="31750"/>
          </a:sp3d>
        </p:spPr>
        <p:txBody>
          <a:bodyPr wrap="square" lIns="45720" tIns="0" rIns="45720" bIns="0" anchor="ctr">
            <a:spAutoFit/>
          </a:bodyPr>
          <a:lstStyle/>
          <a:p>
            <a:pPr marL="57150" indent="-57150" defTabSz="457200">
              <a:defRPr/>
            </a:pPr>
            <a:r>
              <a:rPr lang="en-GB" sz="1600" kern="0" dirty="0">
                <a:solidFill>
                  <a:sysClr val="windowText" lastClr="000000"/>
                </a:solidFill>
              </a:rPr>
              <a:t>DSP</a:t>
            </a:r>
            <a:endParaRPr lang="en-GB" sz="1400" i="1" kern="0" dirty="0">
              <a:solidFill>
                <a:sysClr val="windowText" lastClr="000000"/>
              </a:solidFill>
            </a:endParaRPr>
          </a:p>
        </p:txBody>
      </p:sp>
      <p:sp>
        <p:nvSpPr>
          <p:cNvPr id="139" name="TextBox 107"/>
          <p:cNvSpPr txBox="1">
            <a:spLocks/>
          </p:cNvSpPr>
          <p:nvPr/>
        </p:nvSpPr>
        <p:spPr bwMode="auto">
          <a:xfrm>
            <a:off x="5440644" y="3991240"/>
            <a:ext cx="1743134" cy="272415"/>
          </a:xfrm>
          <a:prstGeom prst="roundRect">
            <a:avLst/>
          </a:prstGeom>
          <a:noFill/>
          <a:ln>
            <a:noFill/>
          </a:ln>
          <a:effectLst>
            <a:outerShdw blurRad="63500" dist="76200" dir="8880000" sx="97000" sy="97000" rotWithShape="0">
              <a:prstClr val="black">
                <a:alpha val="30000"/>
              </a:prstClr>
            </a:outerShdw>
          </a:effectLst>
          <a:scene3d>
            <a:camera prst="orthographicFront"/>
            <a:lightRig rig="soft" dir="t">
              <a:rot lat="0" lon="0" rev="19800000"/>
            </a:lightRig>
          </a:scene3d>
          <a:sp3d>
            <a:bevelT w="31750"/>
          </a:sp3d>
        </p:spPr>
        <p:txBody>
          <a:bodyPr wrap="square" lIns="45720" tIns="0" rIns="45720" bIns="0" anchor="ctr">
            <a:spAutoFit/>
          </a:bodyPr>
          <a:lstStyle/>
          <a:p>
            <a:pPr marL="57150" indent="-57150" defTabSz="457200">
              <a:defRPr/>
            </a:pPr>
            <a:r>
              <a:rPr lang="en-GB" sz="1600" kern="0" dirty="0">
                <a:solidFill>
                  <a:sysClr val="windowText" lastClr="000000"/>
                </a:solidFill>
              </a:rPr>
              <a:t>IoT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82283" y="5661794"/>
            <a:ext cx="8854640" cy="378413"/>
            <a:chOff x="1001320" y="5887415"/>
            <a:chExt cx="8854640" cy="378413"/>
          </a:xfrm>
        </p:grpSpPr>
        <p:grpSp>
          <p:nvGrpSpPr>
            <p:cNvPr id="168" name="Group 167"/>
            <p:cNvGrpSpPr/>
            <p:nvPr/>
          </p:nvGrpSpPr>
          <p:grpSpPr>
            <a:xfrm>
              <a:off x="1001320" y="5887415"/>
              <a:ext cx="8854640" cy="378413"/>
              <a:chOff x="1561778" y="5842337"/>
              <a:chExt cx="7606658" cy="378413"/>
            </a:xfrm>
          </p:grpSpPr>
          <p:sp>
            <p:nvSpPr>
              <p:cNvPr id="17" name="Text Box 21"/>
              <p:cNvSpPr txBox="1">
                <a:spLocks noChangeArrowheads="1"/>
              </p:cNvSpPr>
              <p:nvPr/>
            </p:nvSpPr>
            <p:spPr bwMode="auto">
              <a:xfrm>
                <a:off x="3662433" y="5850733"/>
                <a:ext cx="916576" cy="369332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defTabSz="457200">
                  <a:spcBef>
                    <a:spcPct val="50000"/>
                  </a:spcBef>
                  <a:defRPr/>
                </a:pPr>
                <a:r>
                  <a:rPr lang="en-US" kern="0" dirty="0">
                    <a:solidFill>
                      <a:srgbClr val="000000"/>
                    </a:solidFill>
                    <a:cs typeface="Gill Sans MT"/>
                  </a:rPr>
                  <a:t>2018</a:t>
                </a:r>
                <a:endParaRPr lang="en-US" kern="0" dirty="0">
                  <a:solidFill>
                    <a:sysClr val="windowText" lastClr="000000"/>
                  </a:solidFill>
                  <a:cs typeface="Gill Sans MT"/>
                </a:endParaRPr>
              </a:p>
            </p:txBody>
          </p:sp>
          <p:sp>
            <p:nvSpPr>
              <p:cNvPr id="18" name="Text Box 21"/>
              <p:cNvSpPr txBox="1">
                <a:spLocks noChangeArrowheads="1"/>
              </p:cNvSpPr>
              <p:nvPr/>
            </p:nvSpPr>
            <p:spPr bwMode="auto">
              <a:xfrm>
                <a:off x="5262195" y="5850733"/>
                <a:ext cx="710791" cy="369332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defTabSz="457200">
                  <a:spcBef>
                    <a:spcPct val="50000"/>
                  </a:spcBef>
                  <a:defRPr/>
                </a:pPr>
                <a:r>
                  <a:rPr lang="en-US" kern="0" dirty="0">
                    <a:solidFill>
                      <a:srgbClr val="000000"/>
                    </a:solidFill>
                    <a:cs typeface="Gill Sans MT"/>
                  </a:rPr>
                  <a:t>2019</a:t>
                </a:r>
                <a:endParaRPr lang="en-US" kern="0" dirty="0">
                  <a:solidFill>
                    <a:sysClr val="windowText" lastClr="000000"/>
                  </a:solidFill>
                  <a:cs typeface="Gill Sans MT"/>
                </a:endParaRPr>
              </a:p>
            </p:txBody>
          </p:sp>
          <p:sp>
            <p:nvSpPr>
              <p:cNvPr id="19" name="Text Box 21"/>
              <p:cNvSpPr txBox="1">
                <a:spLocks noChangeArrowheads="1"/>
              </p:cNvSpPr>
              <p:nvPr/>
            </p:nvSpPr>
            <p:spPr bwMode="auto">
              <a:xfrm>
                <a:off x="8342163" y="5842337"/>
                <a:ext cx="826273" cy="369332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defTabSz="457200">
                  <a:spcBef>
                    <a:spcPct val="50000"/>
                  </a:spcBef>
                  <a:defRPr/>
                </a:pPr>
                <a:r>
                  <a:rPr lang="en-US" kern="0" dirty="0">
                    <a:solidFill>
                      <a:srgbClr val="000000"/>
                    </a:solidFill>
                    <a:cs typeface="Gill Sans MT"/>
                  </a:rPr>
                  <a:t>2021</a:t>
                </a:r>
                <a:endParaRPr lang="en-US" kern="0" dirty="0">
                  <a:solidFill>
                    <a:sysClr val="windowText" lastClr="000000"/>
                  </a:solidFill>
                  <a:cs typeface="Gill Sans MT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561778" y="5851418"/>
                <a:ext cx="16773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:r>
                  <a:rPr lang="en-GB" dirty="0">
                    <a:solidFill>
                      <a:srgbClr val="000000"/>
                    </a:solidFill>
                    <a:cs typeface="Gill Sans MT"/>
                  </a:rPr>
                  <a:t>2017</a:t>
                </a:r>
              </a:p>
            </p:txBody>
          </p:sp>
        </p:grpSp>
        <p:sp>
          <p:nvSpPr>
            <p:cNvPr id="85" name="Text Box 21"/>
            <p:cNvSpPr txBox="1">
              <a:spLocks noChangeArrowheads="1"/>
            </p:cNvSpPr>
            <p:nvPr/>
          </p:nvSpPr>
          <p:spPr bwMode="auto">
            <a:xfrm>
              <a:off x="7255830" y="5895811"/>
              <a:ext cx="1866284" cy="36933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457200">
                <a:spcBef>
                  <a:spcPct val="50000"/>
                </a:spcBef>
                <a:defRPr/>
              </a:pPr>
              <a:r>
                <a:rPr lang="en-US" kern="0" dirty="0">
                  <a:solidFill>
                    <a:srgbClr val="000000"/>
                  </a:solidFill>
                  <a:cs typeface="Gill Sans MT"/>
                </a:rPr>
                <a:t>2020</a:t>
              </a:r>
              <a:endParaRPr lang="en-US" kern="0" dirty="0">
                <a:solidFill>
                  <a:sysClr val="windowText" lastClr="000000"/>
                </a:solidFill>
                <a:cs typeface="Gill Sans M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 AEM Textbook Product Roadmap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165413" y="6040889"/>
            <a:ext cx="498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GB" dirty="0">
                <a:solidFill>
                  <a:srgbClr val="000000"/>
                </a:solidFill>
              </a:rPr>
              <a:t>Timeline for EK Textbook Availability/Development </a:t>
            </a:r>
          </a:p>
        </p:txBody>
      </p:sp>
      <p:cxnSp>
        <p:nvCxnSpPr>
          <p:cNvPr id="148" name="Straight Connector 153"/>
          <p:cNvCxnSpPr>
            <a:cxnSpLocks noChangeShapeType="1"/>
          </p:cNvCxnSpPr>
          <p:nvPr/>
        </p:nvCxnSpPr>
        <p:spPr bwMode="auto">
          <a:xfrm flipH="1">
            <a:off x="9948050" y="1781309"/>
            <a:ext cx="1588" cy="3812525"/>
          </a:xfrm>
          <a:prstGeom prst="line">
            <a:avLst/>
          </a:prstGeom>
          <a:noFill/>
          <a:ln w="9525" algn="ctr">
            <a:solidFill>
              <a:srgbClr val="A6A6A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TextBox 25"/>
          <p:cNvSpPr txBox="1"/>
          <p:nvPr/>
        </p:nvSpPr>
        <p:spPr>
          <a:xfrm>
            <a:off x="9760791" y="6030033"/>
            <a:ext cx="2092629" cy="203216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55000" lnSpcReduction="20000"/>
          </a:bodyPr>
          <a:lstStyle/>
          <a:p>
            <a:pPr defTabSz="1244224"/>
            <a:r>
              <a:rPr lang="en-GB" sz="2400" dirty="0">
                <a:solidFill>
                  <a:srgbClr val="000000"/>
                </a:solidFill>
              </a:rPr>
              <a:t>Roadmap version – Jan. 2018</a:t>
            </a:r>
          </a:p>
        </p:txBody>
      </p:sp>
      <p:sp>
        <p:nvSpPr>
          <p:cNvPr id="164" name="TextBox 106"/>
          <p:cNvSpPr txBox="1">
            <a:spLocks/>
          </p:cNvSpPr>
          <p:nvPr/>
        </p:nvSpPr>
        <p:spPr bwMode="auto">
          <a:xfrm>
            <a:off x="4544673" y="4437311"/>
            <a:ext cx="1359155" cy="817245"/>
          </a:xfrm>
          <a:prstGeom prst="roundRect">
            <a:avLst/>
          </a:prstGeom>
          <a:noFill/>
          <a:ln>
            <a:noFill/>
          </a:ln>
          <a:effectLst>
            <a:outerShdw blurRad="63500" dist="76200" dir="8880000" sx="97000" sy="97000" rotWithShape="0">
              <a:prstClr val="black">
                <a:alpha val="30000"/>
              </a:prstClr>
            </a:outerShdw>
          </a:effectLst>
          <a:scene3d>
            <a:camera prst="orthographicFront"/>
            <a:lightRig rig="soft" dir="t">
              <a:rot lat="0" lon="0" rev="19800000"/>
            </a:lightRig>
          </a:scene3d>
          <a:sp3d>
            <a:bevelT w="31750"/>
          </a:sp3d>
        </p:spPr>
        <p:txBody>
          <a:bodyPr wrap="square" lIns="45720" tIns="0" rIns="45720" bIns="0" anchor="ctr">
            <a:spAutoFit/>
          </a:bodyPr>
          <a:lstStyle/>
          <a:p>
            <a:pPr marL="57150" indent="-57150" defTabSz="1244224">
              <a:defRPr/>
            </a:pPr>
            <a:r>
              <a:rPr lang="en-GB" sz="1600" kern="0" dirty="0">
                <a:solidFill>
                  <a:sysClr val="windowText" lastClr="000000"/>
                </a:solidFill>
              </a:rPr>
              <a:t>Intro. to SoC Design</a:t>
            </a:r>
          </a:p>
          <a:p>
            <a:pPr marL="57150" indent="-57150" defTabSz="457200">
              <a:defRPr/>
            </a:pPr>
            <a:endParaRPr lang="en-GB" sz="1600" kern="0" dirty="0">
              <a:solidFill>
                <a:sysClr val="windowText" lastClr="000000"/>
              </a:solidFill>
            </a:endParaRPr>
          </a:p>
        </p:txBody>
      </p:sp>
      <p:sp>
        <p:nvSpPr>
          <p:cNvPr id="189" name="TextBox 99"/>
          <p:cNvSpPr txBox="1">
            <a:spLocks/>
          </p:cNvSpPr>
          <p:nvPr/>
        </p:nvSpPr>
        <p:spPr bwMode="auto">
          <a:xfrm>
            <a:off x="2958817" y="3345468"/>
            <a:ext cx="2019580" cy="430887"/>
          </a:xfrm>
          <a:prstGeom prst="roundRect">
            <a:avLst>
              <a:gd name="adj" fmla="val 0"/>
            </a:avLst>
          </a:prstGeom>
          <a:noFill/>
          <a:effectLst>
            <a:outerShdw blurRad="63500" dist="76200" dir="8880000" sx="97000" sy="97000" rotWithShape="0">
              <a:prstClr val="black">
                <a:alpha val="30000"/>
              </a:prstClr>
            </a:outerShdw>
          </a:effectLst>
          <a:scene3d>
            <a:camera prst="orthographicFront"/>
            <a:lightRig rig="soft" dir="t">
              <a:rot lat="0" lon="0" rev="19800000"/>
            </a:lightRig>
          </a:scene3d>
          <a:sp3d>
            <a:bevelT w="31750"/>
          </a:sp3d>
        </p:spPr>
        <p:txBody>
          <a:bodyPr wrap="square" lIns="45720" tIns="0" rIns="45720" bIns="0" anchor="ctr">
            <a:spAutoFit/>
          </a:bodyPr>
          <a:lstStyle/>
          <a:p>
            <a:pPr marL="57150" indent="-57150" defTabSz="457200">
              <a:defRPr/>
            </a:pPr>
            <a:r>
              <a:rPr lang="en-GB" sz="1600" kern="0" dirty="0">
                <a:solidFill>
                  <a:srgbClr val="000000"/>
                </a:solidFill>
                <a:ea typeface="MS PGothic" pitchFamily="34" charset="-128"/>
              </a:rPr>
              <a:t>RT Operating Systems</a:t>
            </a:r>
          </a:p>
          <a:p>
            <a:pPr marL="57150" indent="-57150" defTabSz="457200">
              <a:defRPr/>
            </a:pPr>
            <a:endParaRPr lang="en-GB" sz="1200" i="1" kern="0" dirty="0">
              <a:solidFill>
                <a:srgbClr val="000000"/>
              </a:solidFill>
            </a:endParaRPr>
          </a:p>
        </p:txBody>
      </p:sp>
      <p:sp>
        <p:nvSpPr>
          <p:cNvPr id="205" name="TextBox 99"/>
          <p:cNvSpPr txBox="1">
            <a:spLocks/>
          </p:cNvSpPr>
          <p:nvPr/>
        </p:nvSpPr>
        <p:spPr bwMode="auto">
          <a:xfrm>
            <a:off x="5713569" y="4587706"/>
            <a:ext cx="2124066" cy="246221"/>
          </a:xfrm>
          <a:prstGeom prst="roundRect">
            <a:avLst>
              <a:gd name="adj" fmla="val 0"/>
            </a:avLst>
          </a:prstGeom>
          <a:noFill/>
          <a:effectLst>
            <a:outerShdw blurRad="63500" dist="76200" dir="8880000" sx="97000" sy="97000" rotWithShape="0">
              <a:prstClr val="black">
                <a:alpha val="30000"/>
              </a:prstClr>
            </a:outerShdw>
          </a:effectLst>
          <a:scene3d>
            <a:camera prst="orthographicFront"/>
            <a:lightRig rig="soft" dir="t">
              <a:rot lat="0" lon="0" rev="19800000"/>
            </a:lightRig>
          </a:scene3d>
          <a:sp3d>
            <a:bevelT w="31750"/>
          </a:sp3d>
        </p:spPr>
        <p:txBody>
          <a:bodyPr wrap="square" lIns="45720" tIns="0" rIns="45720" bIns="0" anchor="ctr">
            <a:spAutoFit/>
          </a:bodyPr>
          <a:lstStyle/>
          <a:p>
            <a:pPr marL="57150" indent="-57150" defTabSz="1244224">
              <a:defRPr/>
            </a:pPr>
            <a:r>
              <a:rPr lang="en-GB" sz="1600" kern="0" dirty="0">
                <a:solidFill>
                  <a:srgbClr val="000000"/>
                </a:solidFill>
                <a:ea typeface="MS PGothic" pitchFamily="34" charset="-128"/>
              </a:rPr>
              <a:t>Computer Architecture</a:t>
            </a:r>
            <a:endParaRPr lang="en-GB" sz="1400" i="1" kern="0" dirty="0">
              <a:solidFill>
                <a:srgbClr val="000000"/>
              </a:solidFill>
            </a:endParaRPr>
          </a:p>
        </p:txBody>
      </p:sp>
      <p:sp>
        <p:nvSpPr>
          <p:cNvPr id="211" name="TextBox 99"/>
          <p:cNvSpPr txBox="1">
            <a:spLocks/>
          </p:cNvSpPr>
          <p:nvPr/>
        </p:nvSpPr>
        <p:spPr bwMode="auto">
          <a:xfrm>
            <a:off x="3824587" y="2233354"/>
            <a:ext cx="1688157" cy="492443"/>
          </a:xfrm>
          <a:prstGeom prst="roundRect">
            <a:avLst>
              <a:gd name="adj" fmla="val 0"/>
            </a:avLst>
          </a:prstGeom>
          <a:noFill/>
          <a:effectLst>
            <a:outerShdw blurRad="63500" dist="76200" dir="8880000" sx="97000" sy="97000" rotWithShape="0">
              <a:prstClr val="black">
                <a:alpha val="30000"/>
              </a:prstClr>
            </a:outerShdw>
          </a:effectLst>
          <a:scene3d>
            <a:camera prst="orthographicFront"/>
            <a:lightRig rig="soft" dir="t">
              <a:rot lat="0" lon="0" rev="19800000"/>
            </a:lightRig>
          </a:scene3d>
          <a:sp3d>
            <a:bevelT w="31750"/>
          </a:sp3d>
        </p:spPr>
        <p:txBody>
          <a:bodyPr wrap="square" lIns="45720" tIns="0" rIns="45720" bIns="0" anchor="ctr">
            <a:spAutoFit/>
          </a:bodyPr>
          <a:lstStyle/>
          <a:p>
            <a:pPr marL="57150" indent="-57150" algn="ctr" defTabSz="1244224">
              <a:defRPr/>
            </a:pPr>
            <a:r>
              <a:rPr lang="en-GB" sz="1600" kern="0" dirty="0">
                <a:solidFill>
                  <a:sysClr val="windowText" lastClr="000000"/>
                </a:solidFill>
              </a:rPr>
              <a:t>Rapid Embedded</a:t>
            </a:r>
            <a:endParaRPr lang="en-GB" sz="1600" i="1" kern="0" dirty="0">
              <a:solidFill>
                <a:sysClr val="windowText" lastClr="000000"/>
              </a:solidFill>
            </a:endParaRPr>
          </a:p>
          <a:p>
            <a:pPr marL="57150" indent="-57150" algn="ctr" defTabSz="1244224">
              <a:defRPr/>
            </a:pPr>
            <a:endParaRPr lang="en-GB" sz="1600" kern="0" dirty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19" name="TextBox 99"/>
          <p:cNvSpPr txBox="1">
            <a:spLocks/>
          </p:cNvSpPr>
          <p:nvPr/>
        </p:nvSpPr>
        <p:spPr bwMode="auto">
          <a:xfrm>
            <a:off x="2828167" y="3894146"/>
            <a:ext cx="2529109" cy="246221"/>
          </a:xfrm>
          <a:prstGeom prst="roundRect">
            <a:avLst>
              <a:gd name="adj" fmla="val 0"/>
            </a:avLst>
          </a:prstGeom>
          <a:noFill/>
          <a:effectLst>
            <a:outerShdw blurRad="63500" dist="76200" dir="8880000" sx="97000" sy="97000" rotWithShape="0">
              <a:prstClr val="black">
                <a:alpha val="30000"/>
              </a:prstClr>
            </a:outerShdw>
          </a:effectLst>
          <a:scene3d>
            <a:camera prst="orthographicFront"/>
            <a:lightRig rig="soft" dir="t">
              <a:rot lat="0" lon="0" rev="19800000"/>
            </a:lightRig>
          </a:scene3d>
          <a:sp3d>
            <a:bevelT w="31750"/>
          </a:sp3d>
        </p:spPr>
        <p:txBody>
          <a:bodyPr wrap="square" lIns="45720" tIns="0" rIns="45720" bIns="0" anchor="ctr">
            <a:spAutoFit/>
          </a:bodyPr>
          <a:lstStyle/>
          <a:p>
            <a:pPr marL="57150" indent="-57150" algn="ctr" defTabSz="1244224">
              <a:defRPr/>
            </a:pPr>
            <a:r>
              <a:rPr lang="en-GB" sz="1600" kern="0" dirty="0">
                <a:solidFill>
                  <a:srgbClr val="000000"/>
                </a:solidFill>
                <a:ea typeface="MS PGothic" pitchFamily="34" charset="-128"/>
              </a:rPr>
              <a:t>Linux Kernel Development </a:t>
            </a:r>
            <a:endParaRPr lang="en-GB" sz="1400" i="1" kern="0" dirty="0">
              <a:solidFill>
                <a:srgbClr val="000000"/>
              </a:solidFill>
            </a:endParaRPr>
          </a:p>
        </p:txBody>
      </p:sp>
      <p:sp>
        <p:nvSpPr>
          <p:cNvPr id="223" name="TextBox 99"/>
          <p:cNvSpPr txBox="1">
            <a:spLocks/>
          </p:cNvSpPr>
          <p:nvPr/>
        </p:nvSpPr>
        <p:spPr bwMode="auto">
          <a:xfrm>
            <a:off x="7524887" y="2479393"/>
            <a:ext cx="1763264" cy="246221"/>
          </a:xfrm>
          <a:prstGeom prst="roundRect">
            <a:avLst>
              <a:gd name="adj" fmla="val 0"/>
            </a:avLst>
          </a:prstGeom>
          <a:noFill/>
          <a:effectLst>
            <a:outerShdw blurRad="63500" dist="76200" dir="8880000" sx="97000" sy="97000" rotWithShape="0">
              <a:prstClr val="black">
                <a:alpha val="30000"/>
              </a:prstClr>
            </a:outerShdw>
          </a:effectLst>
          <a:scene3d>
            <a:camera prst="orthographicFront"/>
            <a:lightRig rig="soft" dir="t">
              <a:rot lat="0" lon="0" rev="19800000"/>
            </a:lightRig>
          </a:scene3d>
          <a:sp3d>
            <a:bevelT w="31750"/>
          </a:sp3d>
        </p:spPr>
        <p:txBody>
          <a:bodyPr wrap="square" lIns="45720" tIns="0" rIns="45720" bIns="0" anchor="ctr">
            <a:spAutoFit/>
          </a:bodyPr>
          <a:lstStyle/>
          <a:p>
            <a:pPr marL="57150" indent="-57150" defTabSz="1244224">
              <a:defRPr/>
            </a:pPr>
            <a:r>
              <a:rPr lang="en-GB" sz="1600" kern="0" dirty="0">
                <a:solidFill>
                  <a:srgbClr val="000000"/>
                </a:solidFill>
                <a:ea typeface="MS PGothic" pitchFamily="34" charset="-128"/>
              </a:rPr>
              <a:t>Graphics/Gaming</a:t>
            </a:r>
            <a:endParaRPr lang="en-GB" sz="1400" i="1" kern="0" dirty="0">
              <a:solidFill>
                <a:srgbClr val="000000"/>
              </a:solidFill>
            </a:endParaRPr>
          </a:p>
        </p:txBody>
      </p:sp>
      <p:sp>
        <p:nvSpPr>
          <p:cNvPr id="227" name="TextBox 99"/>
          <p:cNvSpPr txBox="1">
            <a:spLocks/>
          </p:cNvSpPr>
          <p:nvPr/>
        </p:nvSpPr>
        <p:spPr bwMode="auto">
          <a:xfrm>
            <a:off x="6239306" y="2294038"/>
            <a:ext cx="2794971" cy="246221"/>
          </a:xfrm>
          <a:prstGeom prst="roundRect">
            <a:avLst>
              <a:gd name="adj" fmla="val 0"/>
            </a:avLst>
          </a:prstGeom>
          <a:noFill/>
          <a:effectLst>
            <a:outerShdw blurRad="63500" dist="76200" dir="8880000" sx="97000" sy="97000" rotWithShape="0">
              <a:prstClr val="black">
                <a:alpha val="30000"/>
              </a:prstClr>
            </a:outerShdw>
          </a:effectLst>
          <a:scene3d>
            <a:camera prst="orthographicFront"/>
            <a:lightRig rig="soft" dir="t">
              <a:rot lat="0" lon="0" rev="19800000"/>
            </a:lightRig>
          </a:scene3d>
          <a:sp3d>
            <a:bevelT w="31750"/>
          </a:sp3d>
        </p:spPr>
        <p:txBody>
          <a:bodyPr wrap="square" lIns="45720" tIns="0" rIns="45720" bIns="0" anchor="ctr">
            <a:spAutoFit/>
          </a:bodyPr>
          <a:lstStyle/>
          <a:p>
            <a:pPr marL="57150" indent="-57150" defTabSz="1244224">
              <a:defRPr/>
            </a:pPr>
            <a:r>
              <a:rPr lang="en-GB" sz="1600" kern="0" dirty="0">
                <a:solidFill>
                  <a:srgbClr val="000000"/>
                </a:solidFill>
                <a:ea typeface="MS PGothic" pitchFamily="34" charset="-128"/>
              </a:rPr>
              <a:t>Mechatronics/Robotics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7993328" y="4626607"/>
            <a:ext cx="2644893" cy="491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indent="-57150" algn="ctr" defTabSz="1244224">
              <a:lnSpc>
                <a:spcPct val="80000"/>
              </a:lnSpc>
              <a:defRPr/>
            </a:pPr>
            <a:r>
              <a:rPr lang="en-GB" sz="1600" b="1" kern="0" dirty="0">
                <a:solidFill>
                  <a:srgbClr val="128CAB">
                    <a:lumMod val="75000"/>
                  </a:srgbClr>
                </a:solidFill>
              </a:rPr>
              <a:t>VLSI Design and Computer Architecture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7963775" y="3772502"/>
            <a:ext cx="2755603" cy="491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indent="-57150" algn="ctr" defTabSz="1244224">
              <a:lnSpc>
                <a:spcPct val="80000"/>
              </a:lnSpc>
              <a:defRPr/>
            </a:pPr>
            <a:r>
              <a:rPr lang="en-GB" sz="1600" b="1" kern="0" dirty="0">
                <a:solidFill>
                  <a:srgbClr val="1A8E78"/>
                </a:solidFill>
              </a:rPr>
              <a:t>Embedded System Design and Programming</a:t>
            </a:r>
            <a:endParaRPr lang="en-GB" sz="1600" b="1" kern="0" dirty="0">
              <a:solidFill>
                <a:srgbClr val="1EA289"/>
              </a:solidFill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7820956" y="2047095"/>
            <a:ext cx="2755603" cy="491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indent="-57150" algn="ctr" defTabSz="1244224">
              <a:lnSpc>
                <a:spcPct val="80000"/>
              </a:lnSpc>
              <a:defRPr/>
            </a:pPr>
            <a:r>
              <a:rPr lang="en-GB" sz="1600" b="1" kern="0" dirty="0">
                <a:solidFill>
                  <a:srgbClr val="1A8E78"/>
                </a:solidFill>
              </a:rPr>
              <a:t>Electronic System Design and Programming</a:t>
            </a:r>
            <a:endParaRPr lang="en-GB" sz="1600" b="1" kern="0" dirty="0">
              <a:solidFill>
                <a:srgbClr val="1EA289"/>
              </a:solidFill>
            </a:endParaRPr>
          </a:p>
        </p:txBody>
      </p:sp>
      <p:sp>
        <p:nvSpPr>
          <p:cNvPr id="96" name="Hexagon 95"/>
          <p:cNvSpPr/>
          <p:nvPr/>
        </p:nvSpPr>
        <p:spPr>
          <a:xfrm>
            <a:off x="9122213" y="5077243"/>
            <a:ext cx="313538" cy="270290"/>
          </a:xfrm>
          <a:prstGeom prst="hexagon">
            <a:avLst>
              <a:gd name="adj" fmla="val 28320"/>
              <a:gd name="vf" fmla="val 115470"/>
            </a:avLst>
          </a:prstGeom>
          <a:solidFill>
            <a:srgbClr val="FFFF66"/>
          </a:solidFill>
          <a:ln>
            <a:solidFill>
              <a:srgbClr val="808000"/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97" name="Hexagon 96"/>
          <p:cNvSpPr/>
          <p:nvPr/>
        </p:nvSpPr>
        <p:spPr>
          <a:xfrm>
            <a:off x="8720058" y="5147866"/>
            <a:ext cx="162239" cy="135146"/>
          </a:xfrm>
          <a:prstGeom prst="hexagon">
            <a:avLst>
              <a:gd name="adj" fmla="val 28320"/>
              <a:gd name="vf" fmla="val 115470"/>
            </a:avLst>
          </a:prstGeom>
          <a:solidFill>
            <a:srgbClr val="FFFF66"/>
          </a:solidFill>
          <a:ln>
            <a:solidFill>
              <a:srgbClr val="808000"/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98" name="Straight Connector 97"/>
          <p:cNvCxnSpPr/>
          <p:nvPr/>
        </p:nvCxnSpPr>
        <p:spPr>
          <a:xfrm>
            <a:off x="8875124" y="5222459"/>
            <a:ext cx="252000" cy="0"/>
          </a:xfrm>
          <a:prstGeom prst="line">
            <a:avLst/>
          </a:prstGeom>
          <a:ln w="12700">
            <a:solidFill>
              <a:srgbClr val="13675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9"/>
          <p:cNvSpPr txBox="1">
            <a:spLocks/>
          </p:cNvSpPr>
          <p:nvPr/>
        </p:nvSpPr>
        <p:spPr bwMode="auto">
          <a:xfrm>
            <a:off x="8347976" y="5336831"/>
            <a:ext cx="1130666" cy="246221"/>
          </a:xfrm>
          <a:prstGeom prst="roundRect">
            <a:avLst>
              <a:gd name="adj" fmla="val 0"/>
            </a:avLst>
          </a:prstGeom>
          <a:noFill/>
          <a:effectLst>
            <a:outerShdw blurRad="63500" dist="76200" dir="8880000" sx="97000" sy="97000" rotWithShape="0">
              <a:prstClr val="black">
                <a:alpha val="30000"/>
              </a:prstClr>
            </a:outerShdw>
          </a:effectLst>
          <a:scene3d>
            <a:camera prst="orthographicFront"/>
            <a:lightRig rig="soft" dir="t">
              <a:rot lat="0" lon="0" rev="19800000"/>
            </a:lightRig>
          </a:scene3d>
          <a:sp3d>
            <a:bevelT w="31750"/>
          </a:sp3d>
        </p:spPr>
        <p:txBody>
          <a:bodyPr wrap="square" lIns="45720" tIns="0" rIns="45720" bIns="0" anchor="ctr">
            <a:spAutoFit/>
          </a:bodyPr>
          <a:lstStyle/>
          <a:p>
            <a:pPr marL="57150" indent="-57150" defTabSz="1244224">
              <a:defRPr/>
            </a:pPr>
            <a:r>
              <a:rPr lang="en-GB" sz="1600" kern="0" dirty="0">
                <a:solidFill>
                  <a:srgbClr val="000000"/>
                </a:solidFill>
                <a:ea typeface="MS PGothic" pitchFamily="34" charset="-128"/>
              </a:rPr>
              <a:t>VLSI Design</a:t>
            </a:r>
            <a:endParaRPr lang="en-GB" sz="1400" i="1" kern="0" dirty="0">
              <a:solidFill>
                <a:srgbClr val="000000"/>
              </a:solidFill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>
            <a:off x="5035903" y="4991226"/>
            <a:ext cx="360000" cy="0"/>
          </a:xfrm>
          <a:prstGeom prst="line">
            <a:avLst/>
          </a:prstGeom>
          <a:ln w="12700">
            <a:solidFill>
              <a:srgbClr val="13675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Hexagon 112"/>
          <p:cNvSpPr/>
          <p:nvPr/>
        </p:nvSpPr>
        <p:spPr>
          <a:xfrm>
            <a:off x="5637336" y="4204217"/>
            <a:ext cx="313538" cy="270290"/>
          </a:xfrm>
          <a:prstGeom prst="hexagon">
            <a:avLst>
              <a:gd name="adj" fmla="val 28320"/>
              <a:gd name="vf" fmla="val 115470"/>
            </a:avLst>
          </a:prstGeom>
          <a:solidFill>
            <a:srgbClr val="FFFF66"/>
          </a:solidFill>
          <a:ln>
            <a:solidFill>
              <a:srgbClr val="808000"/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114" name="Hexagon 113"/>
          <p:cNvSpPr/>
          <p:nvPr/>
        </p:nvSpPr>
        <p:spPr>
          <a:xfrm>
            <a:off x="5195547" y="4271789"/>
            <a:ext cx="162239" cy="135146"/>
          </a:xfrm>
          <a:prstGeom prst="hexagon">
            <a:avLst>
              <a:gd name="adj" fmla="val 28320"/>
              <a:gd name="vf" fmla="val 115470"/>
            </a:avLst>
          </a:prstGeom>
          <a:solidFill>
            <a:srgbClr val="FFFF66"/>
          </a:solidFill>
          <a:ln>
            <a:solidFill>
              <a:srgbClr val="808000"/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>
            <a:off x="5367382" y="4350992"/>
            <a:ext cx="288000" cy="0"/>
          </a:xfrm>
          <a:prstGeom prst="line">
            <a:avLst/>
          </a:prstGeom>
          <a:ln w="12700">
            <a:solidFill>
              <a:srgbClr val="13675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Hexagon 116"/>
          <p:cNvSpPr/>
          <p:nvPr/>
        </p:nvSpPr>
        <p:spPr>
          <a:xfrm>
            <a:off x="5357275" y="4852079"/>
            <a:ext cx="313538" cy="270290"/>
          </a:xfrm>
          <a:prstGeom prst="hexagon">
            <a:avLst>
              <a:gd name="adj" fmla="val 28320"/>
              <a:gd name="vf" fmla="val 115470"/>
            </a:avLst>
          </a:prstGeom>
          <a:solidFill>
            <a:srgbClr val="FFFF66"/>
          </a:solidFill>
          <a:ln>
            <a:solidFill>
              <a:srgbClr val="808000"/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119" name="Hexagon 118"/>
          <p:cNvSpPr/>
          <p:nvPr/>
        </p:nvSpPr>
        <p:spPr>
          <a:xfrm>
            <a:off x="4926119" y="4919651"/>
            <a:ext cx="162239" cy="135146"/>
          </a:xfrm>
          <a:prstGeom prst="hexagon">
            <a:avLst>
              <a:gd name="adj" fmla="val 28320"/>
              <a:gd name="vf" fmla="val 115470"/>
            </a:avLst>
          </a:prstGeom>
          <a:solidFill>
            <a:srgbClr val="FFFF66"/>
          </a:solidFill>
          <a:ln>
            <a:solidFill>
              <a:srgbClr val="808000"/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144" name="Hexagon 143"/>
          <p:cNvSpPr/>
          <p:nvPr/>
        </p:nvSpPr>
        <p:spPr>
          <a:xfrm>
            <a:off x="7137977" y="4790439"/>
            <a:ext cx="313538" cy="270290"/>
          </a:xfrm>
          <a:prstGeom prst="hexagon">
            <a:avLst>
              <a:gd name="adj" fmla="val 28320"/>
              <a:gd name="vf" fmla="val 115470"/>
            </a:avLst>
          </a:prstGeom>
          <a:solidFill>
            <a:srgbClr val="FFFF66"/>
          </a:solidFill>
          <a:ln>
            <a:solidFill>
              <a:srgbClr val="808000"/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>
            <a:off x="6824401" y="4929090"/>
            <a:ext cx="324000" cy="0"/>
          </a:xfrm>
          <a:prstGeom prst="line">
            <a:avLst/>
          </a:prstGeom>
          <a:ln w="12700">
            <a:solidFill>
              <a:srgbClr val="13675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Hexagon 145"/>
          <p:cNvSpPr/>
          <p:nvPr/>
        </p:nvSpPr>
        <p:spPr>
          <a:xfrm>
            <a:off x="6748532" y="4861517"/>
            <a:ext cx="162239" cy="135146"/>
          </a:xfrm>
          <a:prstGeom prst="hexagon">
            <a:avLst>
              <a:gd name="adj" fmla="val 28320"/>
              <a:gd name="vf" fmla="val 115470"/>
            </a:avLst>
          </a:prstGeom>
          <a:solidFill>
            <a:srgbClr val="FFFF66"/>
          </a:solidFill>
          <a:ln>
            <a:solidFill>
              <a:srgbClr val="808000"/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147" name="TextBox 106"/>
          <p:cNvSpPr txBox="1">
            <a:spLocks/>
          </p:cNvSpPr>
          <p:nvPr/>
        </p:nvSpPr>
        <p:spPr bwMode="auto">
          <a:xfrm>
            <a:off x="5694757" y="4882438"/>
            <a:ext cx="1485052" cy="817245"/>
          </a:xfrm>
          <a:prstGeom prst="roundRect">
            <a:avLst/>
          </a:prstGeom>
          <a:noFill/>
          <a:ln>
            <a:noFill/>
          </a:ln>
          <a:effectLst>
            <a:outerShdw blurRad="63500" dist="76200" dir="8880000" sx="97000" sy="97000" rotWithShape="0">
              <a:prstClr val="black">
                <a:alpha val="30000"/>
              </a:prstClr>
            </a:outerShdw>
          </a:effectLst>
          <a:scene3d>
            <a:camera prst="orthographicFront"/>
            <a:lightRig rig="soft" dir="t">
              <a:rot lat="0" lon="0" rev="19800000"/>
            </a:lightRig>
          </a:scene3d>
          <a:sp3d>
            <a:bevelT w="31750"/>
          </a:sp3d>
        </p:spPr>
        <p:txBody>
          <a:bodyPr wrap="square" lIns="45720" tIns="0" rIns="45720" bIns="0" anchor="ctr">
            <a:spAutoFit/>
          </a:bodyPr>
          <a:lstStyle/>
          <a:p>
            <a:pPr marL="57150" indent="-57150" defTabSz="1244224">
              <a:defRPr/>
            </a:pPr>
            <a:r>
              <a:rPr lang="en-GB" sz="1600" kern="0" dirty="0">
                <a:solidFill>
                  <a:sysClr val="windowText" lastClr="000000"/>
                </a:solidFill>
              </a:rPr>
              <a:t>Advanced SoC Design </a:t>
            </a:r>
          </a:p>
          <a:p>
            <a:pPr marL="57150" indent="-57150" defTabSz="457200">
              <a:defRPr/>
            </a:pPr>
            <a:endParaRPr lang="en-GB" sz="1600" kern="0" dirty="0">
              <a:solidFill>
                <a:sysClr val="windowText" lastClr="000000"/>
              </a:solidFill>
            </a:endParaRPr>
          </a:p>
        </p:txBody>
      </p:sp>
      <p:cxnSp>
        <p:nvCxnSpPr>
          <p:cNvPr id="149" name="Straight Connector 148"/>
          <p:cNvCxnSpPr/>
          <p:nvPr/>
        </p:nvCxnSpPr>
        <p:spPr>
          <a:xfrm>
            <a:off x="6167357" y="5400801"/>
            <a:ext cx="324000" cy="0"/>
          </a:xfrm>
          <a:prstGeom prst="line">
            <a:avLst/>
          </a:prstGeom>
          <a:ln w="12700">
            <a:solidFill>
              <a:srgbClr val="13675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Hexagon 149"/>
          <p:cNvSpPr/>
          <p:nvPr/>
        </p:nvSpPr>
        <p:spPr>
          <a:xfrm>
            <a:off x="6467463" y="5261654"/>
            <a:ext cx="313538" cy="270290"/>
          </a:xfrm>
          <a:prstGeom prst="hexagon">
            <a:avLst>
              <a:gd name="adj" fmla="val 28320"/>
              <a:gd name="vf" fmla="val 115470"/>
            </a:avLst>
          </a:prstGeom>
          <a:solidFill>
            <a:srgbClr val="FFFF66"/>
          </a:solidFill>
          <a:ln>
            <a:solidFill>
              <a:srgbClr val="808000"/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151" name="Hexagon 150"/>
          <p:cNvSpPr/>
          <p:nvPr/>
        </p:nvSpPr>
        <p:spPr>
          <a:xfrm>
            <a:off x="6078839" y="5329226"/>
            <a:ext cx="162239" cy="135146"/>
          </a:xfrm>
          <a:prstGeom prst="hexagon">
            <a:avLst>
              <a:gd name="adj" fmla="val 28320"/>
              <a:gd name="vf" fmla="val 115470"/>
            </a:avLst>
          </a:prstGeom>
          <a:solidFill>
            <a:srgbClr val="FFFF66"/>
          </a:solidFill>
          <a:ln>
            <a:solidFill>
              <a:srgbClr val="808000"/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159" name="Hexagon 158"/>
          <p:cNvSpPr/>
          <p:nvPr/>
        </p:nvSpPr>
        <p:spPr>
          <a:xfrm>
            <a:off x="8711592" y="2707802"/>
            <a:ext cx="313538" cy="270290"/>
          </a:xfrm>
          <a:prstGeom prst="hexagon">
            <a:avLst>
              <a:gd name="adj" fmla="val 28320"/>
              <a:gd name="vf" fmla="val 115470"/>
            </a:avLst>
          </a:prstGeom>
          <a:solidFill>
            <a:srgbClr val="FFFF66"/>
          </a:solidFill>
          <a:ln>
            <a:solidFill>
              <a:srgbClr val="808000"/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1" name="Straight Connector 160"/>
          <p:cNvCxnSpPr/>
          <p:nvPr/>
        </p:nvCxnSpPr>
        <p:spPr>
          <a:xfrm>
            <a:off x="8439291" y="2842945"/>
            <a:ext cx="288000" cy="0"/>
          </a:xfrm>
          <a:prstGeom prst="line">
            <a:avLst/>
          </a:prstGeom>
          <a:ln w="12700">
            <a:solidFill>
              <a:srgbClr val="13675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5" name="Hexagon 164"/>
          <p:cNvSpPr/>
          <p:nvPr/>
        </p:nvSpPr>
        <p:spPr>
          <a:xfrm>
            <a:off x="8278822" y="2769064"/>
            <a:ext cx="162239" cy="135146"/>
          </a:xfrm>
          <a:prstGeom prst="hexagon">
            <a:avLst>
              <a:gd name="adj" fmla="val 28320"/>
              <a:gd name="vf" fmla="val 115470"/>
            </a:avLst>
          </a:prstGeom>
          <a:solidFill>
            <a:srgbClr val="FFFF66"/>
          </a:solidFill>
          <a:ln>
            <a:solidFill>
              <a:srgbClr val="808000"/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166" name="Hexagon 165"/>
          <p:cNvSpPr/>
          <p:nvPr/>
        </p:nvSpPr>
        <p:spPr>
          <a:xfrm>
            <a:off x="7063855" y="2562343"/>
            <a:ext cx="313538" cy="270290"/>
          </a:xfrm>
          <a:prstGeom prst="hexagon">
            <a:avLst>
              <a:gd name="adj" fmla="val 28320"/>
              <a:gd name="vf" fmla="val 115470"/>
            </a:avLst>
          </a:prstGeom>
          <a:solidFill>
            <a:srgbClr val="FFFF66"/>
          </a:solidFill>
          <a:ln>
            <a:solidFill>
              <a:srgbClr val="808000"/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7" name="Straight Connector 166"/>
          <p:cNvCxnSpPr/>
          <p:nvPr/>
        </p:nvCxnSpPr>
        <p:spPr>
          <a:xfrm>
            <a:off x="6834086" y="2697486"/>
            <a:ext cx="216000" cy="0"/>
          </a:xfrm>
          <a:prstGeom prst="line">
            <a:avLst/>
          </a:prstGeom>
          <a:ln w="12700">
            <a:solidFill>
              <a:srgbClr val="13675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Hexagon 168"/>
          <p:cNvSpPr/>
          <p:nvPr/>
        </p:nvSpPr>
        <p:spPr>
          <a:xfrm>
            <a:off x="6716149" y="2623605"/>
            <a:ext cx="162239" cy="135146"/>
          </a:xfrm>
          <a:prstGeom prst="hexagon">
            <a:avLst>
              <a:gd name="adj" fmla="val 28320"/>
              <a:gd name="vf" fmla="val 115470"/>
            </a:avLst>
          </a:prstGeom>
          <a:solidFill>
            <a:srgbClr val="FFFF66"/>
          </a:solidFill>
          <a:ln>
            <a:solidFill>
              <a:srgbClr val="808000"/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10659330" y="3403929"/>
            <a:ext cx="1481008" cy="887639"/>
            <a:chOff x="8946723" y="81813"/>
            <a:chExt cx="1220332" cy="800358"/>
          </a:xfrm>
        </p:grpSpPr>
        <p:grpSp>
          <p:nvGrpSpPr>
            <p:cNvPr id="108" name="Group 107"/>
            <p:cNvGrpSpPr/>
            <p:nvPr/>
          </p:nvGrpSpPr>
          <p:grpSpPr>
            <a:xfrm>
              <a:off x="8946723" y="81813"/>
              <a:ext cx="1220332" cy="800358"/>
              <a:chOff x="12001142" y="2010261"/>
              <a:chExt cx="1220332" cy="800358"/>
            </a:xfrm>
          </p:grpSpPr>
          <p:sp>
            <p:nvSpPr>
              <p:cNvPr id="111" name="Rounded Rectangle 110"/>
              <p:cNvSpPr/>
              <p:nvPr/>
            </p:nvSpPr>
            <p:spPr bwMode="auto">
              <a:xfrm>
                <a:off x="12001142" y="2010261"/>
                <a:ext cx="1180418" cy="73786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txBody>
              <a:bodyPr wrap="none" anchor="ctr"/>
              <a:lstStyle/>
              <a:p>
                <a:pPr defTabSz="457200">
                  <a:defRPr/>
                </a:pPr>
                <a:endParaRPr lang="en-GB" sz="1000" kern="0" dirty="0">
                  <a:solidFill>
                    <a:srgbClr val="000000"/>
                  </a:solidFill>
                  <a:cs typeface="Gill Sans MT"/>
                </a:endParaRPr>
              </a:p>
            </p:txBody>
          </p:sp>
          <p:sp>
            <p:nvSpPr>
              <p:cNvPr id="112" name="TextBox 111"/>
              <p:cNvSpPr txBox="1"/>
              <p:nvPr/>
            </p:nvSpPr>
            <p:spPr bwMode="auto">
              <a:xfrm>
                <a:off x="12096126" y="2394446"/>
                <a:ext cx="572196" cy="249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cs typeface="Gill Sans MT"/>
                  </a:rPr>
                  <a:t>LAC (ES)</a:t>
                </a:r>
              </a:p>
            </p:txBody>
          </p:sp>
          <p:cxnSp>
            <p:nvCxnSpPr>
              <p:cNvPr id="115" name="Straight Connector 114"/>
              <p:cNvCxnSpPr>
                <a:stCxn id="110" idx="6"/>
                <a:endCxn id="109" idx="2"/>
              </p:cNvCxnSpPr>
              <p:nvPr/>
            </p:nvCxnSpPr>
            <p:spPr>
              <a:xfrm>
                <a:off x="12381487" y="2251056"/>
                <a:ext cx="318580" cy="361"/>
              </a:xfrm>
              <a:prstGeom prst="line">
                <a:avLst/>
              </a:prstGeom>
              <a:ln w="12700">
                <a:solidFill>
                  <a:srgbClr val="808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/>
              <p:cNvSpPr txBox="1"/>
              <p:nvPr/>
            </p:nvSpPr>
            <p:spPr bwMode="auto">
              <a:xfrm>
                <a:off x="12668321" y="2394446"/>
                <a:ext cx="553153" cy="416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cs typeface="Gill Sans MT"/>
                  </a:rPr>
                  <a:t>EAC</a:t>
                </a:r>
              </a:p>
              <a:p>
                <a:pPr defTabSz="457200"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cs typeface="Gill Sans MT"/>
                  </a:rPr>
                  <a:t>(RP)</a:t>
                </a:r>
              </a:p>
            </p:txBody>
          </p:sp>
        </p:grpSp>
        <p:sp>
          <p:nvSpPr>
            <p:cNvPr id="109" name="Oval 108"/>
            <p:cNvSpPr/>
            <p:nvPr/>
          </p:nvSpPr>
          <p:spPr>
            <a:xfrm>
              <a:off x="9645648" y="171025"/>
              <a:ext cx="335345" cy="303887"/>
            </a:xfrm>
            <a:prstGeom prst="ellipse">
              <a:avLst/>
            </a:prstGeom>
            <a:solidFill>
              <a:schemeClr val="tx2"/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9142477" y="238075"/>
              <a:ext cx="184591" cy="169066"/>
            </a:xfrm>
            <a:prstGeom prst="ellipse">
              <a:avLst/>
            </a:prstGeom>
            <a:solidFill>
              <a:schemeClr val="tx2"/>
            </a:solidFill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endParaRPr lang="en-GB">
                <a:solidFill>
                  <a:srgbClr val="FFFFFF"/>
                </a:solidFill>
              </a:endParaRPr>
            </a:p>
          </p:txBody>
        </p:sp>
      </p:grpSp>
      <p:sp>
        <p:nvSpPr>
          <p:cNvPr id="121" name="Rounded Rectangle 120"/>
          <p:cNvSpPr/>
          <p:nvPr/>
        </p:nvSpPr>
        <p:spPr bwMode="auto">
          <a:xfrm>
            <a:off x="10659331" y="4290029"/>
            <a:ext cx="1418494" cy="124703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wrap="none" anchor="ctr"/>
          <a:lstStyle/>
          <a:p>
            <a:pPr defTabSz="457200">
              <a:defRPr/>
            </a:pPr>
            <a:endParaRPr lang="en-GB" sz="1000" kern="0" dirty="0">
              <a:solidFill>
                <a:srgbClr val="000000"/>
              </a:solidFill>
              <a:cs typeface="Gill Sans MT"/>
            </a:endParaRPr>
          </a:p>
        </p:txBody>
      </p:sp>
      <p:sp>
        <p:nvSpPr>
          <p:cNvPr id="122" name="TextBox 121"/>
          <p:cNvSpPr txBox="1"/>
          <p:nvPr/>
        </p:nvSpPr>
        <p:spPr bwMode="auto">
          <a:xfrm>
            <a:off x="10986589" y="4323947"/>
            <a:ext cx="1044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GB" sz="1200" kern="0" dirty="0">
                <a:solidFill>
                  <a:sysClr val="windowText" lastClr="000000"/>
                </a:solidFill>
                <a:cs typeface="Gill Sans MT"/>
              </a:rPr>
              <a:t>Released</a:t>
            </a:r>
          </a:p>
        </p:txBody>
      </p:sp>
      <p:sp>
        <p:nvSpPr>
          <p:cNvPr id="123" name="TextBox 122"/>
          <p:cNvSpPr txBox="1"/>
          <p:nvPr/>
        </p:nvSpPr>
        <p:spPr bwMode="auto">
          <a:xfrm>
            <a:off x="10947963" y="4613853"/>
            <a:ext cx="10829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GB" sz="1200" kern="0" dirty="0">
                <a:solidFill>
                  <a:sysClr val="windowText" lastClr="000000"/>
                </a:solidFill>
                <a:cs typeface="Gill Sans MT"/>
              </a:rPr>
              <a:t>Development</a:t>
            </a:r>
          </a:p>
        </p:txBody>
      </p:sp>
      <p:sp>
        <p:nvSpPr>
          <p:cNvPr id="124" name="TextBox 123"/>
          <p:cNvSpPr txBox="1"/>
          <p:nvPr/>
        </p:nvSpPr>
        <p:spPr bwMode="auto">
          <a:xfrm>
            <a:off x="10940494" y="4871110"/>
            <a:ext cx="12060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GB" sz="1200" kern="0" dirty="0" err="1">
                <a:solidFill>
                  <a:sysClr val="windowText" lastClr="000000"/>
                </a:solidFill>
                <a:cs typeface="Gill Sans MT"/>
              </a:rPr>
              <a:t>Adv</a:t>
            </a:r>
            <a:r>
              <a:rPr lang="en-GB" sz="1200" kern="0" dirty="0">
                <a:solidFill>
                  <a:sysClr val="windowText" lastClr="000000"/>
                </a:solidFill>
                <a:cs typeface="Gill Sans MT"/>
              </a:rPr>
              <a:t> Planning</a:t>
            </a:r>
          </a:p>
        </p:txBody>
      </p:sp>
      <p:sp>
        <p:nvSpPr>
          <p:cNvPr id="126" name="TextBox 125"/>
          <p:cNvSpPr txBox="1"/>
          <p:nvPr/>
        </p:nvSpPr>
        <p:spPr bwMode="auto">
          <a:xfrm>
            <a:off x="10943803" y="5107615"/>
            <a:ext cx="12466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GB" sz="1200" kern="0" dirty="0">
                <a:solidFill>
                  <a:sysClr val="windowText" lastClr="000000"/>
                </a:solidFill>
                <a:cs typeface="Gill Sans MT"/>
              </a:rPr>
              <a:t>Concept</a:t>
            </a:r>
          </a:p>
        </p:txBody>
      </p:sp>
      <p:sp>
        <p:nvSpPr>
          <p:cNvPr id="127" name="Rectangle 126"/>
          <p:cNvSpPr>
            <a:spLocks noChangeAspect="1"/>
          </p:cNvSpPr>
          <p:nvPr/>
        </p:nvSpPr>
        <p:spPr>
          <a:xfrm>
            <a:off x="10746528" y="4355799"/>
            <a:ext cx="199063" cy="199062"/>
          </a:xfrm>
          <a:prstGeom prst="rect">
            <a:avLst/>
          </a:prstGeom>
          <a:solidFill>
            <a:srgbClr val="00B1DB"/>
          </a:solidFill>
          <a:ln>
            <a:solidFill>
              <a:schemeClr val="accent5">
                <a:lumMod val="50000"/>
              </a:schemeClr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dirty="0">
              <a:solidFill>
                <a:srgbClr val="FFFFFF"/>
              </a:solidFill>
              <a:cs typeface="Gill Sans MT"/>
            </a:endParaRPr>
          </a:p>
        </p:txBody>
      </p:sp>
      <p:sp>
        <p:nvSpPr>
          <p:cNvPr id="128" name="Oval 127"/>
          <p:cNvSpPr>
            <a:spLocks noChangeAspect="1"/>
          </p:cNvSpPr>
          <p:nvPr/>
        </p:nvSpPr>
        <p:spPr>
          <a:xfrm>
            <a:off x="10733144" y="4895157"/>
            <a:ext cx="212459" cy="212457"/>
          </a:xfrm>
          <a:prstGeom prst="ellipse">
            <a:avLst/>
          </a:prstGeom>
          <a:solidFill>
            <a:srgbClr val="FF6600"/>
          </a:solidFill>
          <a:ln>
            <a:solidFill>
              <a:srgbClr val="800000"/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>
              <a:solidFill>
                <a:srgbClr val="FFFFFF"/>
              </a:solidFill>
              <a:cs typeface="Gill Sans MT"/>
            </a:endParaRPr>
          </a:p>
        </p:txBody>
      </p:sp>
      <p:sp>
        <p:nvSpPr>
          <p:cNvPr id="130" name="Diamond 129"/>
          <p:cNvSpPr/>
          <p:nvPr/>
        </p:nvSpPr>
        <p:spPr>
          <a:xfrm>
            <a:off x="10719757" y="4613853"/>
            <a:ext cx="247666" cy="247665"/>
          </a:xfrm>
          <a:prstGeom prst="diamond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>
              <a:solidFill>
                <a:srgbClr val="FFFFFF"/>
              </a:solidFill>
              <a:cs typeface="Gill Sans MT"/>
            </a:endParaRPr>
          </a:p>
        </p:txBody>
      </p:sp>
      <p:sp>
        <p:nvSpPr>
          <p:cNvPr id="131" name="Hexagon 130"/>
          <p:cNvSpPr/>
          <p:nvPr/>
        </p:nvSpPr>
        <p:spPr>
          <a:xfrm>
            <a:off x="10717507" y="5148108"/>
            <a:ext cx="248191" cy="213954"/>
          </a:xfrm>
          <a:prstGeom prst="hexagon">
            <a:avLst>
              <a:gd name="adj" fmla="val 28320"/>
              <a:gd name="vf" fmla="val 115470"/>
            </a:avLst>
          </a:prstGeom>
          <a:solidFill>
            <a:srgbClr val="FFFF66"/>
          </a:solidFill>
          <a:ln>
            <a:solidFill>
              <a:srgbClr val="808000"/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95" name="TextBox 99"/>
          <p:cNvSpPr txBox="1">
            <a:spLocks/>
          </p:cNvSpPr>
          <p:nvPr/>
        </p:nvSpPr>
        <p:spPr bwMode="auto">
          <a:xfrm rot="19367923">
            <a:off x="8997565" y="2564054"/>
            <a:ext cx="1844395" cy="738664"/>
          </a:xfrm>
          <a:prstGeom prst="roundRect">
            <a:avLst>
              <a:gd name="adj" fmla="val 0"/>
            </a:avLst>
          </a:prstGeom>
          <a:noFill/>
          <a:effectLst>
            <a:outerShdw blurRad="63500" dist="76200" dir="8880000" sx="97000" sy="97000" rotWithShape="0">
              <a:prstClr val="black">
                <a:alpha val="30000"/>
              </a:prstClr>
            </a:outerShdw>
          </a:effectLst>
          <a:scene3d>
            <a:camera prst="orthographicFront"/>
            <a:lightRig rig="soft" dir="t">
              <a:rot lat="0" lon="0" rev="19800000"/>
            </a:lightRig>
          </a:scene3d>
          <a:sp3d>
            <a:bevelT w="31750"/>
          </a:sp3d>
        </p:spPr>
        <p:txBody>
          <a:bodyPr wrap="square" lIns="45720" tIns="0" rIns="45720" bIns="0" anchor="ctr">
            <a:spAutoFit/>
          </a:bodyPr>
          <a:lstStyle/>
          <a:p>
            <a:pPr marL="57150" indent="-57150" algn="ctr" defTabSz="457200">
              <a:defRPr/>
            </a:pPr>
            <a:r>
              <a:rPr lang="en-GB" sz="2400" kern="0" dirty="0">
                <a:solidFill>
                  <a:srgbClr val="FF0000"/>
                </a:solidFill>
                <a:ea typeface="MS PGothic" pitchFamily="34" charset="-128"/>
              </a:rPr>
              <a:t>First Upgrade Beat Year </a:t>
            </a:r>
            <a:endParaRPr lang="en-GB" sz="2000" i="1" kern="0" dirty="0">
              <a:solidFill>
                <a:srgbClr val="FF0000"/>
              </a:solidFill>
            </a:endParaRPr>
          </a:p>
        </p:txBody>
      </p:sp>
      <p:sp>
        <p:nvSpPr>
          <p:cNvPr id="103" name="Text Box 21"/>
          <p:cNvSpPr txBox="1">
            <a:spLocks noChangeArrowheads="1"/>
          </p:cNvSpPr>
          <p:nvPr/>
        </p:nvSpPr>
        <p:spPr bwMode="auto">
          <a:xfrm>
            <a:off x="10026300" y="5656077"/>
            <a:ext cx="961835" cy="36933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457200">
              <a:spcBef>
                <a:spcPct val="50000"/>
              </a:spcBef>
              <a:defRPr/>
            </a:pPr>
            <a:r>
              <a:rPr lang="en-US" kern="0" dirty="0">
                <a:solidFill>
                  <a:srgbClr val="000000"/>
                </a:solidFill>
                <a:cs typeface="Gill Sans MT"/>
              </a:rPr>
              <a:t>2022</a:t>
            </a:r>
            <a:endParaRPr lang="en-US" kern="0" dirty="0">
              <a:solidFill>
                <a:sysClr val="windowText" lastClr="000000"/>
              </a:solidFill>
              <a:cs typeface="Gill Sans MT"/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>
            <a:off x="2984956" y="4522361"/>
            <a:ext cx="216000" cy="0"/>
          </a:xfrm>
          <a:prstGeom prst="line">
            <a:avLst/>
          </a:prstGeom>
          <a:ln w="12700">
            <a:solidFill>
              <a:srgbClr val="13675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Diamond 152"/>
          <p:cNvSpPr/>
          <p:nvPr/>
        </p:nvSpPr>
        <p:spPr>
          <a:xfrm>
            <a:off x="3141396" y="4359486"/>
            <a:ext cx="315840" cy="315838"/>
          </a:xfrm>
          <a:prstGeom prst="diamond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dirty="0">
              <a:solidFill>
                <a:srgbClr val="FFFFFF"/>
              </a:solidFill>
              <a:cs typeface="Gill Sans MT"/>
            </a:endParaRPr>
          </a:p>
        </p:txBody>
      </p:sp>
      <p:sp>
        <p:nvSpPr>
          <p:cNvPr id="155" name="Diamond 154"/>
          <p:cNvSpPr/>
          <p:nvPr/>
        </p:nvSpPr>
        <p:spPr>
          <a:xfrm>
            <a:off x="2836508" y="4429919"/>
            <a:ext cx="181654" cy="183070"/>
          </a:xfrm>
          <a:prstGeom prst="diamond">
            <a:avLst/>
          </a:prstGeom>
          <a:solidFill>
            <a:srgbClr val="00B050"/>
          </a:solidFill>
          <a:ln>
            <a:solidFill>
              <a:schemeClr val="accent3">
                <a:lumMod val="50000"/>
              </a:schemeClr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dirty="0">
              <a:solidFill>
                <a:srgbClr val="FFFFFF"/>
              </a:solidFill>
              <a:cs typeface="Gill Sans MT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CFC0EEE-B749-43E9-BA4E-B4CD3D4611BD}"/>
              </a:ext>
            </a:extLst>
          </p:cNvPr>
          <p:cNvSpPr>
            <a:spLocks noChangeAspect="1"/>
          </p:cNvSpPr>
          <p:nvPr/>
        </p:nvSpPr>
        <p:spPr>
          <a:xfrm>
            <a:off x="1604464" y="3669977"/>
            <a:ext cx="242702" cy="242703"/>
          </a:xfrm>
          <a:prstGeom prst="rect">
            <a:avLst/>
          </a:prstGeom>
          <a:solidFill>
            <a:srgbClr val="00B1DB"/>
          </a:solidFill>
          <a:ln>
            <a:solidFill>
              <a:schemeClr val="accent5">
                <a:lumMod val="50000"/>
              </a:schemeClr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dirty="0">
              <a:solidFill>
                <a:srgbClr val="FFFFFF"/>
              </a:solidFill>
              <a:cs typeface="Gill Sans MT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D6DA7D45-1692-4CEF-8BA4-D8225785B998}"/>
              </a:ext>
            </a:extLst>
          </p:cNvPr>
          <p:cNvCxnSpPr/>
          <p:nvPr/>
        </p:nvCxnSpPr>
        <p:spPr>
          <a:xfrm>
            <a:off x="3741056" y="3764734"/>
            <a:ext cx="360000" cy="0"/>
          </a:xfrm>
          <a:prstGeom prst="line">
            <a:avLst/>
          </a:prstGeom>
          <a:ln w="12700">
            <a:solidFill>
              <a:srgbClr val="13675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328AECF6-C401-41B1-8425-476C7397CF52}"/>
              </a:ext>
            </a:extLst>
          </p:cNvPr>
          <p:cNvSpPr>
            <a:spLocks noChangeAspect="1"/>
          </p:cNvSpPr>
          <p:nvPr/>
        </p:nvSpPr>
        <p:spPr>
          <a:xfrm>
            <a:off x="3667336" y="3665788"/>
            <a:ext cx="157251" cy="157250"/>
          </a:xfrm>
          <a:prstGeom prst="ellipse">
            <a:avLst/>
          </a:prstGeom>
          <a:solidFill>
            <a:srgbClr val="FF6600"/>
          </a:solidFill>
          <a:ln>
            <a:solidFill>
              <a:srgbClr val="800000"/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dirty="0">
              <a:solidFill>
                <a:srgbClr val="FFFFFF"/>
              </a:solidFill>
              <a:cs typeface="Gill Sans MT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4CF2E015-708B-4126-BCB9-3F2A57BE7E3A}"/>
              </a:ext>
            </a:extLst>
          </p:cNvPr>
          <p:cNvSpPr>
            <a:spLocks noChangeAspect="1"/>
          </p:cNvSpPr>
          <p:nvPr/>
        </p:nvSpPr>
        <p:spPr>
          <a:xfrm>
            <a:off x="3902609" y="3610468"/>
            <a:ext cx="267892" cy="267890"/>
          </a:xfrm>
          <a:prstGeom prst="ellipse">
            <a:avLst/>
          </a:prstGeom>
          <a:solidFill>
            <a:srgbClr val="FF6600"/>
          </a:solidFill>
          <a:ln>
            <a:solidFill>
              <a:srgbClr val="800000"/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dirty="0">
              <a:solidFill>
                <a:srgbClr val="FFFFFF"/>
              </a:solidFill>
              <a:cs typeface="Gill Sans MT"/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488D1C3E-A4AB-4ED8-9E35-5FFC0C86FA38}"/>
              </a:ext>
            </a:extLst>
          </p:cNvPr>
          <p:cNvCxnSpPr/>
          <p:nvPr/>
        </p:nvCxnSpPr>
        <p:spPr>
          <a:xfrm>
            <a:off x="3845121" y="4248034"/>
            <a:ext cx="360000" cy="0"/>
          </a:xfrm>
          <a:prstGeom prst="line">
            <a:avLst/>
          </a:prstGeom>
          <a:ln w="12700">
            <a:solidFill>
              <a:srgbClr val="13675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B54ED13D-6AAB-40B2-A717-C0C3CB135039}"/>
              </a:ext>
            </a:extLst>
          </p:cNvPr>
          <p:cNvSpPr>
            <a:spLocks noChangeAspect="1"/>
          </p:cNvSpPr>
          <p:nvPr/>
        </p:nvSpPr>
        <p:spPr>
          <a:xfrm>
            <a:off x="3789848" y="4156213"/>
            <a:ext cx="157251" cy="157250"/>
          </a:xfrm>
          <a:prstGeom prst="ellipse">
            <a:avLst/>
          </a:prstGeom>
          <a:solidFill>
            <a:srgbClr val="FF6600"/>
          </a:solidFill>
          <a:ln>
            <a:solidFill>
              <a:srgbClr val="800000"/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dirty="0">
              <a:solidFill>
                <a:srgbClr val="FFFFFF"/>
              </a:solidFill>
              <a:cs typeface="Gill Sans MT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40A36D20-8399-4E84-A6EF-1A0F049CD92B}"/>
              </a:ext>
            </a:extLst>
          </p:cNvPr>
          <p:cNvSpPr>
            <a:spLocks noChangeAspect="1"/>
          </p:cNvSpPr>
          <p:nvPr/>
        </p:nvSpPr>
        <p:spPr>
          <a:xfrm>
            <a:off x="4025121" y="4100893"/>
            <a:ext cx="267892" cy="267890"/>
          </a:xfrm>
          <a:prstGeom prst="ellipse">
            <a:avLst/>
          </a:prstGeom>
          <a:solidFill>
            <a:srgbClr val="FF6600"/>
          </a:solidFill>
          <a:ln>
            <a:solidFill>
              <a:srgbClr val="800000"/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dirty="0">
              <a:solidFill>
                <a:srgbClr val="FFFFFF"/>
              </a:solidFill>
              <a:cs typeface="Gill Sans MT"/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B52EB63C-A91E-44F0-A071-5026E9A16D6E}"/>
              </a:ext>
            </a:extLst>
          </p:cNvPr>
          <p:cNvCxnSpPr/>
          <p:nvPr/>
        </p:nvCxnSpPr>
        <p:spPr>
          <a:xfrm>
            <a:off x="4313083" y="2693287"/>
            <a:ext cx="360000" cy="0"/>
          </a:xfrm>
          <a:prstGeom prst="line">
            <a:avLst/>
          </a:prstGeom>
          <a:ln w="12700">
            <a:solidFill>
              <a:srgbClr val="13675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Oval 169">
            <a:extLst>
              <a:ext uri="{FF2B5EF4-FFF2-40B4-BE49-F238E27FC236}">
                <a16:creationId xmlns:a16="http://schemas.microsoft.com/office/drawing/2014/main" id="{5980A245-65B7-4594-B596-0CFC1EBDB7AC}"/>
              </a:ext>
            </a:extLst>
          </p:cNvPr>
          <p:cNvSpPr>
            <a:spLocks noChangeAspect="1"/>
          </p:cNvSpPr>
          <p:nvPr/>
        </p:nvSpPr>
        <p:spPr>
          <a:xfrm>
            <a:off x="4257810" y="2601466"/>
            <a:ext cx="157251" cy="157250"/>
          </a:xfrm>
          <a:prstGeom prst="ellipse">
            <a:avLst/>
          </a:prstGeom>
          <a:solidFill>
            <a:srgbClr val="FF6600"/>
          </a:solidFill>
          <a:ln>
            <a:solidFill>
              <a:srgbClr val="800000"/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dirty="0">
              <a:solidFill>
                <a:srgbClr val="FFFFFF"/>
              </a:solidFill>
              <a:cs typeface="Gill Sans MT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0FFCFD97-EF49-44E2-90C0-7E5D9DC1B2AB}"/>
              </a:ext>
            </a:extLst>
          </p:cNvPr>
          <p:cNvSpPr>
            <a:spLocks noChangeAspect="1"/>
          </p:cNvSpPr>
          <p:nvPr/>
        </p:nvSpPr>
        <p:spPr>
          <a:xfrm>
            <a:off x="4493083" y="2546146"/>
            <a:ext cx="267892" cy="267890"/>
          </a:xfrm>
          <a:prstGeom prst="ellipse">
            <a:avLst/>
          </a:prstGeom>
          <a:solidFill>
            <a:srgbClr val="FF6600"/>
          </a:solidFill>
          <a:ln>
            <a:solidFill>
              <a:srgbClr val="800000"/>
            </a:solidFill>
          </a:ln>
          <a:effectLst>
            <a:outerShdw blurRad="50800" dist="12700" dir="270000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endParaRPr lang="en-US" dirty="0">
              <a:solidFill>
                <a:srgbClr val="FFFFFF"/>
              </a:solidFill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0913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7284" y="0"/>
            <a:ext cx="11180763" cy="666750"/>
          </a:xfrm>
        </p:spPr>
        <p:txBody>
          <a:bodyPr/>
          <a:lstStyle/>
          <a:p>
            <a:r>
              <a:rPr lang="en-GB" dirty="0"/>
              <a:t>Learner Benefits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23129F6-FE5B-8540-A505-A2C1F5996D1E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97490" y="846915"/>
          <a:ext cx="10910202" cy="52401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55101">
                  <a:extLst>
                    <a:ext uri="{9D8B030D-6E8A-4147-A177-3AD203B41FA5}">
                      <a16:colId xmlns:a16="http://schemas.microsoft.com/office/drawing/2014/main" val="1188423029"/>
                    </a:ext>
                  </a:extLst>
                </a:gridCol>
                <a:gridCol w="5455101">
                  <a:extLst>
                    <a:ext uri="{9D8B030D-6E8A-4147-A177-3AD203B41FA5}">
                      <a16:colId xmlns:a16="http://schemas.microsoft.com/office/drawing/2014/main" val="2773603764"/>
                    </a:ext>
                  </a:extLst>
                </a:gridCol>
              </a:tblGrid>
              <a:tr h="333449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Saves Time for Academics and Students</a:t>
                      </a:r>
                    </a:p>
                  </a:txBody>
                  <a:tcPr marL="91831" marR="918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Lots of Quality Resources</a:t>
                      </a:r>
                    </a:p>
                  </a:txBody>
                  <a:tcPr marL="91831" marR="91831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010934"/>
                  </a:ext>
                </a:extLst>
              </a:tr>
              <a:tr h="2354525">
                <a:tc>
                  <a:txBody>
                    <a:bodyPr/>
                    <a:lstStyle/>
                    <a:p>
                      <a:pPr marL="741045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dirty="0"/>
                        <a:t>Self-taught highly interactive materials that allow learners to go at their own pace </a:t>
                      </a:r>
                    </a:p>
                    <a:p>
                      <a:pPr marL="741045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dirty="0"/>
                        <a:t>Saves academics maintenance and quality assurance time by allowing them to focus on pedagogy</a:t>
                      </a:r>
                    </a:p>
                    <a:p>
                      <a:pPr marL="741045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dirty="0"/>
                        <a:t>Increases student satisfaction by giving students access to industry-relevant materials whenever and wherever they want </a:t>
                      </a:r>
                    </a:p>
                    <a:p>
                      <a:pPr marL="398145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600" dirty="0"/>
                    </a:p>
                  </a:txBody>
                  <a:tcPr marL="91831" marR="918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41045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dirty="0"/>
                        <a:t>Extensive course offerings covering computer engineering, computer science, electrical and electronic engineering degree  </a:t>
                      </a:r>
                    </a:p>
                    <a:p>
                      <a:pPr marL="741045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dirty="0"/>
                        <a:t>Materials are academically rigorous and industry-relevant </a:t>
                      </a:r>
                    </a:p>
                    <a:p>
                      <a:pPr marL="741045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dirty="0"/>
                        <a:t>The four-year update cycle ensures content remains state-of-the-art</a:t>
                      </a:r>
                    </a:p>
                    <a:p>
                      <a:pPr marL="741045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dirty="0"/>
                        <a:t>Courses use similar underlying technologies for hardware and software</a:t>
                      </a:r>
                    </a:p>
                  </a:txBody>
                  <a:tcPr marL="91831" marR="918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624154"/>
                  </a:ext>
                </a:extLst>
              </a:tr>
              <a:tr h="583535"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Extensive Arm Ecosystem </a:t>
                      </a:r>
                    </a:p>
                  </a:txBody>
                  <a:tcPr marL="91831" marR="918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Prepares Students for Today’s Technology Needs / 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Increases Satisfaction</a:t>
                      </a:r>
                    </a:p>
                  </a:txBody>
                  <a:tcPr marL="91831" marR="918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745378"/>
                  </a:ext>
                </a:extLst>
              </a:tr>
              <a:tr h="1936284">
                <a:tc>
                  <a:txBody>
                    <a:bodyPr/>
                    <a:lstStyle/>
                    <a:p>
                      <a:pPr marL="742950" marR="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125 billion Arm-based chips</a:t>
                      </a:r>
                    </a:p>
                    <a:p>
                      <a:pPr marL="742950" marR="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1,100+ partners</a:t>
                      </a:r>
                    </a:p>
                    <a:p>
                      <a:pPr marL="742950" marR="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Arm technology reaches 80% of global population</a:t>
                      </a:r>
                    </a:p>
                  </a:txBody>
                  <a:tcPr marL="91831" marR="918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429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dirty="0"/>
                        <a:t>Help learners develop more skills and become work-ready</a:t>
                      </a:r>
                    </a:p>
                    <a:p>
                      <a:pPr marL="7429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600" dirty="0"/>
                        <a:t>Easy to access resources online or to integrate to subscriber’s Learning Environment </a:t>
                      </a:r>
                    </a:p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GB" sz="1400" dirty="0"/>
                    </a:p>
                    <a:p>
                      <a:pPr marL="285750" lvl="1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  <a:defRPr/>
                      </a:pP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831" marR="918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982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327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Arm_PPT_Public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M_TechTalk_Template_05_JS.potx" id="{32A26189-6880-4DE1-B48F-3603E019D0A3}" vid="{BF25A8DB-AEC8-4551-ACCA-9EAAD6B70951}"/>
    </a:ext>
  </a:extLst>
</a:theme>
</file>

<file path=ppt/theme/theme2.xml><?xml version="1.0" encoding="utf-8"?>
<a:theme xmlns:a="http://schemas.openxmlformats.org/drawingml/2006/main" name="ARM PPT template 2017_Confidential">
  <a:themeElements>
    <a:clrScheme name="ARM">
      <a:dk1>
        <a:sysClr val="windowText" lastClr="000000"/>
      </a:dk1>
      <a:lt1>
        <a:sysClr val="window" lastClr="FFFFFF"/>
      </a:lt1>
      <a:dk2>
        <a:srgbClr val="383838"/>
      </a:dk2>
      <a:lt2>
        <a:srgbClr val="ECEBEB"/>
      </a:lt2>
      <a:accent1>
        <a:srgbClr val="0091BD"/>
      </a:accent1>
      <a:accent2>
        <a:srgbClr val="002F6C"/>
      </a:accent2>
      <a:accent3>
        <a:srgbClr val="FFC600"/>
      </a:accent3>
      <a:accent4>
        <a:srgbClr val="78BE20"/>
      </a:accent4>
      <a:accent5>
        <a:srgbClr val="FF6900"/>
      </a:accent5>
      <a:accent6>
        <a:srgbClr val="898D8D"/>
      </a:accent6>
      <a:hlink>
        <a:srgbClr val="0091BD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M_PPT_Template_2017_public.potx" id="{DD5F9BEB-A94B-4514-9F94-D66F9DF7212A}" vid="{3EFC4AB9-915D-463D-9CD4-BC4CB1A44FF5}"/>
    </a:ext>
  </a:extLst>
</a:theme>
</file>

<file path=ppt/theme/theme3.xml><?xml version="1.0" encoding="utf-8"?>
<a:theme xmlns:a="http://schemas.openxmlformats.org/drawingml/2006/main" name="1_ARM PPT template 2017_Confidential">
  <a:themeElements>
    <a:clrScheme name="ARM">
      <a:dk1>
        <a:sysClr val="windowText" lastClr="000000"/>
      </a:dk1>
      <a:lt1>
        <a:sysClr val="window" lastClr="FFFFFF"/>
      </a:lt1>
      <a:dk2>
        <a:srgbClr val="383838"/>
      </a:dk2>
      <a:lt2>
        <a:srgbClr val="ECEBEB"/>
      </a:lt2>
      <a:accent1>
        <a:srgbClr val="0091BD"/>
      </a:accent1>
      <a:accent2>
        <a:srgbClr val="002F6C"/>
      </a:accent2>
      <a:accent3>
        <a:srgbClr val="FFC600"/>
      </a:accent3>
      <a:accent4>
        <a:srgbClr val="78BE20"/>
      </a:accent4>
      <a:accent5>
        <a:srgbClr val="FF6900"/>
      </a:accent5>
      <a:accent6>
        <a:srgbClr val="898D8D"/>
      </a:accent6>
      <a:hlink>
        <a:srgbClr val="0091BD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m_PPT_2017_confidential.potx" id="{EB40EC18-C861-4E7B-B2B7-C97E5717170C}" vid="{09DACDD9-1E55-45DC-A2E8-60D37C3E0D46}"/>
    </a:ext>
  </a:extLst>
</a:theme>
</file>

<file path=ppt/theme/theme4.xml><?xml version="1.0" encoding="utf-8"?>
<a:theme xmlns:a="http://schemas.openxmlformats.org/drawingml/2006/main" name="Arm_PPT_Confidential">
  <a:themeElements>
    <a:clrScheme name="arm">
      <a:dk1>
        <a:sysClr val="windowText" lastClr="000000"/>
      </a:dk1>
      <a:lt1>
        <a:sysClr val="window" lastClr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m_PPT_Confidential.pptx" id="{8FDD6628-886A-40A0-A266-81E5E20E633A}" vid="{0BB685CB-A944-470E-98A7-117A0865AB5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B61D4E06-5D3F-4994-A4A7-4BA626FA722D}">
  <ds:schemaRefs>
    <ds:schemaRef ds:uri="f2ad5090-61a8-4b8c-ab70-68f4ff4d1933"/>
    <ds:schemaRef ds:uri="http://purl.org/dc/elements/1.1/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purl.org/dc/terms/"/>
    <ds:schemaRef ds:uri="c0950e01-db07-4e41-9c32-b7a8e9fccc9b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Arm_PPT_2017_confidential_restricted</Template>
  <TotalTime>0</TotalTime>
  <Words>762</Words>
  <Application>Microsoft Office PowerPoint</Application>
  <PresentationFormat>Widescreen</PresentationFormat>
  <Paragraphs>177</Paragraphs>
  <Slides>13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ＭＳ Ｐゴシック</vt:lpstr>
      <vt:lpstr>ＭＳ Ｐゴシック</vt:lpstr>
      <vt:lpstr>Noto Sans Symbols</vt:lpstr>
      <vt:lpstr>Arial</vt:lpstr>
      <vt:lpstr>Calibri</vt:lpstr>
      <vt:lpstr>Gill Sans MT</vt:lpstr>
      <vt:lpstr>Mangal</vt:lpstr>
      <vt:lpstr>Wingdings</vt:lpstr>
      <vt:lpstr>Arm_PPT_Public</vt:lpstr>
      <vt:lpstr>ARM PPT template 2017_Confidential</vt:lpstr>
      <vt:lpstr>1_ARM PPT template 2017_Confidential</vt:lpstr>
      <vt:lpstr>Arm_PPT_Confidential</vt:lpstr>
      <vt:lpstr>Arm Education</vt:lpstr>
      <vt:lpstr>Arm Education</vt:lpstr>
      <vt:lpstr>PowerPoint Presentation</vt:lpstr>
      <vt:lpstr>Why Arm Education Media Exists</vt:lpstr>
      <vt:lpstr>Arm Education Media’s Online Courses</vt:lpstr>
      <vt:lpstr>Current AEM Online Course Product Roadmap</vt:lpstr>
      <vt:lpstr>E-First Textbooks (Products)</vt:lpstr>
      <vt:lpstr>Current AEM Textbook Product Roadmap</vt:lpstr>
      <vt:lpstr>Learner Benefits</vt:lpstr>
      <vt:lpstr>PowerPoint Presentation</vt:lpstr>
      <vt:lpstr>How to Collaborate with Arm Education Media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2017-09-19T22:21:35Z</dcterms:created>
  <dcterms:modified xsi:type="dcterms:W3CDTF">2018-11-28T17:50:09Z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vti_description">
    <vt:lpwstr/>
  </property>
  <property fmtid="{D5CDD505-2E9C-101B-9397-08002B2CF9AE}" pid="8" name="WorkflowChangePath">
    <vt:lpwstr>1069b4ef-e6f3-4ad7-8c8e-772136578697,10;</vt:lpwstr>
  </property>
  <property fmtid="{D5CDD505-2E9C-101B-9397-08002B2CF9AE}" pid="9" name="Confidentiality">
    <vt:lpwstr>1;#Confidential|28d1025d-1415-4984-b35e-5b79e7d32b5c</vt:lpwstr>
  </property>
  <property fmtid="{D5CDD505-2E9C-101B-9397-08002B2CF9AE}" pid="10" name="ContentTypeId">
    <vt:lpwstr>0x0101005C6975769EB1684CAB07571CAE07A11B0100BC81FA0C64ACC243A77959D9266C7751</vt:lpwstr>
  </property>
  <property fmtid="{D5CDD505-2E9C-101B-9397-08002B2CF9AE}" pid="11" name="Calendar Year">
    <vt:lpwstr>7;#2017|58467e81-5d99-44a5-abb5-12a016b65e9e</vt:lpwstr>
  </property>
  <property fmtid="{D5CDD505-2E9C-101B-9397-08002B2CF9AE}" pid="12" name="TaxKeywordTaxHTField">
    <vt:lpwstr/>
  </property>
  <property fmtid="{D5CDD505-2E9C-101B-9397-08002B2CF9AE}" pid="13" name="ItemRetentionFormula">
    <vt:lpwstr/>
  </property>
  <property fmtid="{D5CDD505-2E9C-101B-9397-08002B2CF9AE}" pid="14" name="_dlc_LastRun">
    <vt:lpwstr>08/15/2015 23:02:11</vt:lpwstr>
  </property>
</Properties>
</file>